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4630" r:id="rId1"/>
    <p:sldMasterId id="2147484643" r:id="rId2"/>
  </p:sldMasterIdLst>
  <p:notesMasterIdLst>
    <p:notesMasterId r:id="rId12"/>
  </p:notesMasterIdLst>
  <p:handoutMasterIdLst>
    <p:handoutMasterId r:id="rId13"/>
  </p:handoutMasterIdLst>
  <p:sldIdLst>
    <p:sldId id="809" r:id="rId3"/>
    <p:sldId id="808" r:id="rId4"/>
    <p:sldId id="802" r:id="rId5"/>
    <p:sldId id="810" r:id="rId6"/>
    <p:sldId id="811" r:id="rId7"/>
    <p:sldId id="801" r:id="rId8"/>
    <p:sldId id="803" r:id="rId9"/>
    <p:sldId id="804" r:id="rId10"/>
    <p:sldId id="807" r:id="rId11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" pitchFamily="1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1069"/>
    <a:srgbClr val="006400"/>
    <a:srgbClr val="3B672F"/>
    <a:srgbClr val="F0E69A"/>
    <a:srgbClr val="F4ECB2"/>
    <a:srgbClr val="186DFE"/>
    <a:srgbClr val="0F1585"/>
    <a:srgbClr val="FFE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16" autoAdjust="0"/>
  </p:normalViewPr>
  <p:slideViewPr>
    <p:cSldViewPr snapToGrid="0" showGuides="1">
      <p:cViewPr>
        <p:scale>
          <a:sx n="73" d="100"/>
          <a:sy n="73" d="100"/>
        </p:scale>
        <p:origin x="-1637" y="-58"/>
      </p:cViewPr>
      <p:guideLst>
        <p:guide orient="horz" pos="2146"/>
        <p:guide orient="horz" pos="141"/>
        <p:guide pos="5470"/>
        <p:guide pos="5121"/>
        <p:guide pos="308"/>
        <p:guide pos="287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howGuides="1">
      <p:cViewPr>
        <p:scale>
          <a:sx n="80" d="100"/>
          <a:sy n="80" d="100"/>
        </p:scale>
        <p:origin x="-1920" y="-2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553204-21FD-4BD4-8673-D12BBA52498A}" type="doc">
      <dgm:prSet loTypeId="urn:microsoft.com/office/officeart/2005/8/layout/radial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423205-5E51-4F7D-A5AE-CA49F5C663E9}">
      <dgm:prSet phldrT="[Text]" custT="1"/>
      <dgm:spPr>
        <a:solidFill>
          <a:srgbClr val="800000"/>
        </a:solidFill>
      </dgm:spPr>
      <dgm:t>
        <a:bodyPr/>
        <a:lstStyle/>
        <a:p>
          <a:r>
            <a:rPr lang="en-US" sz="1800" dirty="0" smtClean="0"/>
            <a:t>Biological Resources</a:t>
          </a:r>
          <a:endParaRPr lang="en-US" sz="1800" dirty="0"/>
        </a:p>
      </dgm:t>
    </dgm:pt>
    <dgm:pt modelId="{C245BE46-2616-47A1-9D7A-EE2F1F54378A}" type="parTrans" cxnId="{AF4DA35C-8872-44C1-8E24-F7ED5DD3AD89}">
      <dgm:prSet/>
      <dgm:spPr/>
      <dgm:t>
        <a:bodyPr/>
        <a:lstStyle/>
        <a:p>
          <a:endParaRPr lang="en-US"/>
        </a:p>
      </dgm:t>
    </dgm:pt>
    <dgm:pt modelId="{252BA568-0E4D-4F87-BD41-3B3A950D715B}" type="sibTrans" cxnId="{AF4DA35C-8872-44C1-8E24-F7ED5DD3AD89}">
      <dgm:prSet/>
      <dgm:spPr/>
      <dgm:t>
        <a:bodyPr/>
        <a:lstStyle/>
        <a:p>
          <a:endParaRPr lang="en-US"/>
        </a:p>
      </dgm:t>
    </dgm:pt>
    <dgm:pt modelId="{C8CB7A39-8320-4641-8A7B-26E40D7637B0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Fish</a:t>
          </a:r>
          <a:endParaRPr lang="en-US" sz="1200" dirty="0"/>
        </a:p>
      </dgm:t>
    </dgm:pt>
    <dgm:pt modelId="{06FF95A5-A678-448D-A383-9E6A2A2F87B2}" type="parTrans" cxnId="{6EB3DE92-BEFF-4553-AAE7-7D134192B93A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F90F72BE-1348-4197-9AFD-FA98A8860DEC}" type="sibTrans" cxnId="{6EB3DE92-BEFF-4553-AAE7-7D134192B93A}">
      <dgm:prSet/>
      <dgm:spPr/>
      <dgm:t>
        <a:bodyPr/>
        <a:lstStyle/>
        <a:p>
          <a:endParaRPr lang="en-US"/>
        </a:p>
      </dgm:t>
    </dgm:pt>
    <dgm:pt modelId="{4EB81C94-D03E-4E0A-8472-CE55BEF137BE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Habitats</a:t>
          </a:r>
          <a:endParaRPr lang="en-US" sz="1200" dirty="0"/>
        </a:p>
      </dgm:t>
    </dgm:pt>
    <dgm:pt modelId="{01C539D9-5BE4-4D88-8484-0B9EF9202C56}" type="parTrans" cxnId="{BD24BF92-BE34-4513-9EBB-999883BEB133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BAFB68C7-4A39-45FE-A97E-415C218E3718}" type="sibTrans" cxnId="{BD24BF92-BE34-4513-9EBB-999883BEB133}">
      <dgm:prSet/>
      <dgm:spPr/>
      <dgm:t>
        <a:bodyPr/>
        <a:lstStyle/>
        <a:p>
          <a:endParaRPr lang="en-US"/>
        </a:p>
      </dgm:t>
    </dgm:pt>
    <dgm:pt modelId="{DDEBAF1F-8E09-44B3-9A2A-05B3EDC325D8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Invertebrates</a:t>
          </a:r>
          <a:endParaRPr lang="en-US" sz="1200" dirty="0"/>
        </a:p>
      </dgm:t>
    </dgm:pt>
    <dgm:pt modelId="{F009A5DB-D82F-46FE-B7BC-E9B0C634A897}" type="parTrans" cxnId="{45FA61B4-6AE3-4B03-A71B-021B4440A307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76A07EFC-0FEA-49A5-B259-47B422E2CFB6}" type="sibTrans" cxnId="{45FA61B4-6AE3-4B03-A71B-021B4440A307}">
      <dgm:prSet/>
      <dgm:spPr/>
      <dgm:t>
        <a:bodyPr/>
        <a:lstStyle/>
        <a:p>
          <a:endParaRPr lang="en-US"/>
        </a:p>
      </dgm:t>
    </dgm:pt>
    <dgm:pt modelId="{5BEF19B8-F5B4-49C4-951A-60007BB86F98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Marine Mammals</a:t>
          </a:r>
          <a:endParaRPr lang="en-US" sz="1200" dirty="0"/>
        </a:p>
      </dgm:t>
    </dgm:pt>
    <dgm:pt modelId="{F12C5133-E12A-4BD0-B15B-00143EB49C62}" type="parTrans" cxnId="{BBC9FFD6-90EC-4E91-9755-4E8E2AF7957B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AE096466-E09F-4139-988E-C9242865B746}" type="sibTrans" cxnId="{BBC9FFD6-90EC-4E91-9755-4E8E2AF7957B}">
      <dgm:prSet/>
      <dgm:spPr/>
      <dgm:t>
        <a:bodyPr/>
        <a:lstStyle/>
        <a:p>
          <a:endParaRPr lang="en-US"/>
        </a:p>
      </dgm:t>
    </dgm:pt>
    <dgm:pt modelId="{6F1F6BF0-870F-449E-A47C-218A1882B824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Birds</a:t>
          </a:r>
          <a:endParaRPr lang="en-US" sz="1200" dirty="0"/>
        </a:p>
      </dgm:t>
    </dgm:pt>
    <dgm:pt modelId="{880A81A8-B11C-45BC-98A1-883AC103FD78}" type="parTrans" cxnId="{6519A3A1-014A-4564-B4D3-F40067C306D2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59A8EFC6-6492-48AA-9156-F54BEEEE8E25}" type="sibTrans" cxnId="{6519A3A1-014A-4564-B4D3-F40067C306D2}">
      <dgm:prSet/>
      <dgm:spPr/>
      <dgm:t>
        <a:bodyPr/>
        <a:lstStyle/>
        <a:p>
          <a:endParaRPr lang="en-US"/>
        </a:p>
      </dgm:t>
    </dgm:pt>
    <dgm:pt modelId="{B1AD08C3-747D-44ED-9A8F-C0EBD7A4B979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Reptiles</a:t>
          </a:r>
          <a:endParaRPr lang="en-US" sz="1200" dirty="0"/>
        </a:p>
      </dgm:t>
    </dgm:pt>
    <dgm:pt modelId="{06A6730E-6308-4F2B-8A6F-166237C381A7}" type="parTrans" cxnId="{154F459B-F725-4C80-BC5B-135368E5F4A1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D8E818FD-5271-48A9-A132-74ABFD1E51E8}" type="sibTrans" cxnId="{154F459B-F725-4C80-BC5B-135368E5F4A1}">
      <dgm:prSet/>
      <dgm:spPr/>
      <dgm:t>
        <a:bodyPr/>
        <a:lstStyle/>
        <a:p>
          <a:endParaRPr lang="en-US"/>
        </a:p>
      </dgm:t>
    </dgm:pt>
    <dgm:pt modelId="{A053ED6D-A2DC-4B29-B363-4B16CA180CCC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Terrestrial Mammals</a:t>
          </a:r>
          <a:endParaRPr lang="en-US" sz="1200" dirty="0"/>
        </a:p>
      </dgm:t>
    </dgm:pt>
    <dgm:pt modelId="{522EDD5A-63A7-4F1F-A26D-259779476D07}" type="parTrans" cxnId="{246E1DEB-9681-4B4A-AE8E-F6055A8452FB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0C13EE7E-4D84-4A03-9236-43618001FE1C}" type="sibTrans" cxnId="{246E1DEB-9681-4B4A-AE8E-F6055A8452FB}">
      <dgm:prSet/>
      <dgm:spPr/>
      <dgm:t>
        <a:bodyPr/>
        <a:lstStyle/>
        <a:p>
          <a:endParaRPr lang="en-US"/>
        </a:p>
      </dgm:t>
    </dgm:pt>
    <dgm:pt modelId="{D9CC3AFF-6D59-4D8D-AFD5-7C62456B5CC6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Species</a:t>
          </a:r>
          <a:endParaRPr lang="en-US" sz="900" dirty="0"/>
        </a:p>
      </dgm:t>
    </dgm:pt>
    <dgm:pt modelId="{D636A752-09DF-4933-8559-75D3942FD52C}" type="parTrans" cxnId="{55A3ED79-BF20-4D38-950E-68F53CF65844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71AB9A2D-7A2B-4DA2-BF70-7075E4D798E1}" type="sibTrans" cxnId="{55A3ED79-BF20-4D38-950E-68F53CF65844}">
      <dgm:prSet/>
      <dgm:spPr/>
      <dgm:t>
        <a:bodyPr/>
        <a:lstStyle/>
        <a:p>
          <a:endParaRPr lang="en-US"/>
        </a:p>
      </dgm:t>
    </dgm:pt>
    <dgm:pt modelId="{C99F1551-9C2B-4E15-81EB-6CE60DC72DCF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Seasonality</a:t>
          </a:r>
          <a:endParaRPr lang="en-US" sz="800" dirty="0"/>
        </a:p>
      </dgm:t>
    </dgm:pt>
    <dgm:pt modelId="{5BC9CBFD-82D8-46BB-AA8C-8C0D73432F3D}" type="parTrans" cxnId="{C181682A-5D4F-40BC-A67E-06BB561B703F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F4379057-195D-42D1-B5E4-01302A7133F1}" type="sibTrans" cxnId="{C181682A-5D4F-40BC-A67E-06BB561B703F}">
      <dgm:prSet/>
      <dgm:spPr/>
      <dgm:t>
        <a:bodyPr/>
        <a:lstStyle/>
        <a:p>
          <a:endParaRPr lang="en-US"/>
        </a:p>
      </dgm:t>
    </dgm:pt>
    <dgm:pt modelId="{081D1B30-303D-4FBF-83AA-9F2D78AF17BA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Status</a:t>
          </a:r>
          <a:endParaRPr lang="en-US" sz="1600" dirty="0"/>
        </a:p>
      </dgm:t>
    </dgm:pt>
    <dgm:pt modelId="{7489DEEF-C3FE-4819-982C-D3EE051096DB}" type="parTrans" cxnId="{FDA377E3-C760-40D3-950E-2D222069D3D6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A2D09E20-C039-4C79-86C0-5AD18551ED2A}" type="sibTrans" cxnId="{FDA377E3-C760-40D3-950E-2D222069D3D6}">
      <dgm:prSet/>
      <dgm:spPr/>
      <dgm:t>
        <a:bodyPr/>
        <a:lstStyle/>
        <a:p>
          <a:endParaRPr lang="en-US"/>
        </a:p>
      </dgm:t>
    </dgm:pt>
    <dgm:pt modelId="{4265C54E-F21D-4140-B97E-8FDB4C5B3136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Source</a:t>
          </a:r>
          <a:endParaRPr lang="en-US" sz="1600" dirty="0"/>
        </a:p>
      </dgm:t>
    </dgm:pt>
    <dgm:pt modelId="{461A3206-3A93-4BDC-BC7C-F5133E219228}" type="parTrans" cxnId="{04274720-DF6E-46AE-8222-5C121C1F984E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F4B86CF0-9EC1-4A44-9A2E-5D5F673E7589}" type="sibTrans" cxnId="{04274720-DF6E-46AE-8222-5C121C1F984E}">
      <dgm:prSet/>
      <dgm:spPr/>
      <dgm:t>
        <a:bodyPr/>
        <a:lstStyle/>
        <a:p>
          <a:endParaRPr lang="en-US"/>
        </a:p>
      </dgm:t>
    </dgm:pt>
    <dgm:pt modelId="{313B87CF-5180-4568-87F4-77DF9EE12055}" type="pres">
      <dgm:prSet presAssocID="{46553204-21FD-4BD4-8673-D12BBA52498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34F2B3-43B7-4989-86C7-A44A04CA4D03}" type="pres">
      <dgm:prSet presAssocID="{0E423205-5E51-4F7D-A5AE-CA49F5C663E9}" presName="centerShape" presStyleLbl="node0" presStyleIdx="0" presStyleCnt="1" custScaleX="185923" custScaleY="185923" custLinFactNeighborX="-2322" custLinFactNeighborY="2292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1757C60-5162-43B7-A97E-9AA5CB8E8DA7}" type="pres">
      <dgm:prSet presAssocID="{880A81A8-B11C-45BC-98A1-883AC103FD78}" presName="Name9" presStyleLbl="parChTrans1D2" presStyleIdx="0" presStyleCnt="11"/>
      <dgm:spPr/>
      <dgm:t>
        <a:bodyPr/>
        <a:lstStyle/>
        <a:p>
          <a:endParaRPr lang="en-US"/>
        </a:p>
      </dgm:t>
    </dgm:pt>
    <dgm:pt modelId="{3D01EE26-160D-450B-836B-6BA8892DE603}" type="pres">
      <dgm:prSet presAssocID="{880A81A8-B11C-45BC-98A1-883AC103FD78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1BB03143-6606-4B45-B79D-6E62D43A8960}" type="pres">
      <dgm:prSet presAssocID="{6F1F6BF0-870F-449E-A47C-218A1882B824}" presName="node" presStyleLbl="node1" presStyleIdx="0" presStyleCnt="11" custScaleX="145921" custScaleY="48640" custRadScaleRad="154541" custRadScaleInc="-3252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9CF7990-130D-4AB7-BDFF-D43D9E3004FC}" type="pres">
      <dgm:prSet presAssocID="{06FF95A5-A678-448D-A383-9E6A2A2F87B2}" presName="Name9" presStyleLbl="parChTrans1D2" presStyleIdx="1" presStyleCnt="11"/>
      <dgm:spPr/>
      <dgm:t>
        <a:bodyPr/>
        <a:lstStyle/>
        <a:p>
          <a:endParaRPr lang="en-US"/>
        </a:p>
      </dgm:t>
    </dgm:pt>
    <dgm:pt modelId="{F75B5A17-F7FC-42A9-81B6-71D8F6A72CB4}" type="pres">
      <dgm:prSet presAssocID="{06FF95A5-A678-448D-A383-9E6A2A2F87B2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ACCF665D-4F04-4505-B28C-4B930DA3F680}" type="pres">
      <dgm:prSet presAssocID="{C8CB7A39-8320-4641-8A7B-26E40D7637B0}" presName="node" presStyleLbl="node1" presStyleIdx="1" presStyleCnt="11" custScaleX="145921" custScaleY="48640" custRadScaleRad="138456" custRadScaleInc="-58733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64F8FE6-5706-4FF5-8110-2E58191081F2}" type="pres">
      <dgm:prSet presAssocID="{01C539D9-5BE4-4D88-8484-0B9EF9202C56}" presName="Name9" presStyleLbl="parChTrans1D2" presStyleIdx="2" presStyleCnt="11"/>
      <dgm:spPr/>
      <dgm:t>
        <a:bodyPr/>
        <a:lstStyle/>
        <a:p>
          <a:endParaRPr lang="en-US"/>
        </a:p>
      </dgm:t>
    </dgm:pt>
    <dgm:pt modelId="{4717D15B-8F51-4D9D-B20C-036965C66B71}" type="pres">
      <dgm:prSet presAssocID="{01C539D9-5BE4-4D88-8484-0B9EF9202C56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CB65AE2B-698F-4A08-A1F4-4FC43EC90A70}" type="pres">
      <dgm:prSet presAssocID="{4EB81C94-D03E-4E0A-8472-CE55BEF137BE}" presName="node" presStyleLbl="node1" presStyleIdx="2" presStyleCnt="11" custScaleX="145921" custScaleY="48640" custRadScaleRad="127737" custRadScaleInc="-86264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DA23D58-7C16-4484-B730-23A3BC5455C9}" type="pres">
      <dgm:prSet presAssocID="{F009A5DB-D82F-46FE-B7BC-E9B0C634A897}" presName="Name9" presStyleLbl="parChTrans1D2" presStyleIdx="3" presStyleCnt="11"/>
      <dgm:spPr/>
      <dgm:t>
        <a:bodyPr/>
        <a:lstStyle/>
        <a:p>
          <a:endParaRPr lang="en-US"/>
        </a:p>
      </dgm:t>
    </dgm:pt>
    <dgm:pt modelId="{94D6E872-8CA0-4668-9E65-877C6F0B11DF}" type="pres">
      <dgm:prSet presAssocID="{F009A5DB-D82F-46FE-B7BC-E9B0C634A897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2042BDF8-B1AE-4AE1-B752-7C1E0FE39E90}" type="pres">
      <dgm:prSet presAssocID="{DDEBAF1F-8E09-44B3-9A2A-05B3EDC325D8}" presName="node" presStyleLbl="node1" presStyleIdx="3" presStyleCnt="11" custScaleX="145921" custScaleY="48640" custRadScaleRad="123786" custRadScaleInc="105296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40CDDB5-19C5-43BE-AA79-B530224E6ED9}" type="pres">
      <dgm:prSet presAssocID="{F12C5133-E12A-4BD0-B15B-00143EB49C62}" presName="Name9" presStyleLbl="parChTrans1D2" presStyleIdx="4" presStyleCnt="11"/>
      <dgm:spPr/>
      <dgm:t>
        <a:bodyPr/>
        <a:lstStyle/>
        <a:p>
          <a:endParaRPr lang="en-US"/>
        </a:p>
      </dgm:t>
    </dgm:pt>
    <dgm:pt modelId="{EBB45C7F-4341-422B-BDA4-2832C5C63375}" type="pres">
      <dgm:prSet presAssocID="{F12C5133-E12A-4BD0-B15B-00143EB49C62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7FC22E4F-E740-427F-A1B1-57CC7191DCF8}" type="pres">
      <dgm:prSet presAssocID="{5BEF19B8-F5B4-49C4-951A-60007BB86F98}" presName="node" presStyleLbl="node1" presStyleIdx="4" presStyleCnt="11" custScaleX="145921" custScaleY="48640" custRadScaleRad="127236" custRadScaleInc="76822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4D8A3E5-034F-4E04-93EC-F40F32896400}" type="pres">
      <dgm:prSet presAssocID="{06A6730E-6308-4F2B-8A6F-166237C381A7}" presName="Name9" presStyleLbl="parChTrans1D2" presStyleIdx="5" presStyleCnt="11"/>
      <dgm:spPr/>
      <dgm:t>
        <a:bodyPr/>
        <a:lstStyle/>
        <a:p>
          <a:endParaRPr lang="en-US"/>
        </a:p>
      </dgm:t>
    </dgm:pt>
    <dgm:pt modelId="{F74B847F-D929-4F96-AD25-C680FDED293F}" type="pres">
      <dgm:prSet presAssocID="{06A6730E-6308-4F2B-8A6F-166237C381A7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091DF8D7-3547-4065-9CD5-99BF7CD01421}" type="pres">
      <dgm:prSet presAssocID="{B1AD08C3-747D-44ED-9A8F-C0EBD7A4B979}" presName="node" presStyleLbl="node1" presStyleIdx="5" presStyleCnt="11" custScaleX="145921" custScaleY="48640" custRadScaleRad="137530" custRadScaleInc="49210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0C3E2A3-4810-4103-A4CD-D6E5CBF2F937}" type="pres">
      <dgm:prSet presAssocID="{522EDD5A-63A7-4F1F-A26D-259779476D07}" presName="Name9" presStyleLbl="parChTrans1D2" presStyleIdx="6" presStyleCnt="11"/>
      <dgm:spPr/>
      <dgm:t>
        <a:bodyPr/>
        <a:lstStyle/>
        <a:p>
          <a:endParaRPr lang="en-US"/>
        </a:p>
      </dgm:t>
    </dgm:pt>
    <dgm:pt modelId="{41086FA4-B450-44EA-96F9-BDD5DBFC60B7}" type="pres">
      <dgm:prSet presAssocID="{522EDD5A-63A7-4F1F-A26D-259779476D07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2BF7EF35-46BB-40F6-BD25-4808E74D2132}" type="pres">
      <dgm:prSet presAssocID="{A053ED6D-A2DC-4B29-B363-4B16CA180CCC}" presName="node" presStyleLbl="node1" presStyleIdx="6" presStyleCnt="11" custScaleX="145921" custScaleY="48640" custRadScaleRad="153296" custRadScaleInc="22907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28DA7E7-5A05-4E21-A0BA-F4288075D01F}" type="pres">
      <dgm:prSet presAssocID="{D636A752-09DF-4933-8559-75D3942FD52C}" presName="Name9" presStyleLbl="parChTrans1D2" presStyleIdx="7" presStyleCnt="11"/>
      <dgm:spPr/>
      <dgm:t>
        <a:bodyPr/>
        <a:lstStyle/>
        <a:p>
          <a:endParaRPr lang="en-US"/>
        </a:p>
      </dgm:t>
    </dgm:pt>
    <dgm:pt modelId="{956E828F-562B-406B-842E-E9DB320F142E}" type="pres">
      <dgm:prSet presAssocID="{D636A752-09DF-4933-8559-75D3942FD52C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7A7898F8-84CB-4257-B80A-41CE18FEB986}" type="pres">
      <dgm:prSet presAssocID="{D9CC3AFF-6D59-4D8D-AFD5-7C62456B5CC6}" presName="node" presStyleLbl="node1" presStyleIdx="7" presStyleCnt="11" custScaleX="123949" custScaleY="123949" custRadScaleRad="135983" custRadScaleInc="-6109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6B3A1ED-790B-4D43-9D88-BAED7C1A7E78}" type="pres">
      <dgm:prSet presAssocID="{5BC9CBFD-82D8-46BB-AA8C-8C0D73432F3D}" presName="Name9" presStyleLbl="parChTrans1D2" presStyleIdx="8" presStyleCnt="11"/>
      <dgm:spPr/>
      <dgm:t>
        <a:bodyPr/>
        <a:lstStyle/>
        <a:p>
          <a:endParaRPr lang="en-US"/>
        </a:p>
      </dgm:t>
    </dgm:pt>
    <dgm:pt modelId="{B9F06E8C-F60A-4A19-9CE1-DAA0C3570280}" type="pres">
      <dgm:prSet presAssocID="{5BC9CBFD-82D8-46BB-AA8C-8C0D73432F3D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81A7519B-9441-45B6-8A64-5541C8A8BDCA}" type="pres">
      <dgm:prSet presAssocID="{C99F1551-9C2B-4E15-81EB-6CE60DC72DCF}" presName="node" presStyleLbl="node1" presStyleIdx="8" presStyleCnt="11" custScaleX="123949" custScaleY="123949" custRadScaleRad="109320" custRadScaleInc="-95731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BDF5E14-3347-45ED-AF6B-DFD6B1A5D704}" type="pres">
      <dgm:prSet presAssocID="{7489DEEF-C3FE-4819-982C-D3EE051096DB}" presName="Name9" presStyleLbl="parChTrans1D2" presStyleIdx="9" presStyleCnt="11"/>
      <dgm:spPr/>
      <dgm:t>
        <a:bodyPr/>
        <a:lstStyle/>
        <a:p>
          <a:endParaRPr lang="en-US"/>
        </a:p>
      </dgm:t>
    </dgm:pt>
    <dgm:pt modelId="{2F7C3F8E-A3BD-45AD-808F-D32EA7063244}" type="pres">
      <dgm:prSet presAssocID="{7489DEEF-C3FE-4819-982C-D3EE051096DB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13790A0E-2615-4415-B00C-38FA03984AC1}" type="pres">
      <dgm:prSet presAssocID="{081D1B30-303D-4FBF-83AA-9F2D78AF17BA}" presName="node" presStyleLbl="node1" presStyleIdx="9" presStyleCnt="11" custScaleX="123949" custScaleY="123949" custRadScaleRad="109586" custRadScaleInc="85423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FA4BAD6-28C6-4671-9DC1-41CF46127009}" type="pres">
      <dgm:prSet presAssocID="{461A3206-3A93-4BDC-BC7C-F5133E219228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F8C47765-3B41-4558-85C7-12AE72990239}" type="pres">
      <dgm:prSet presAssocID="{461A3206-3A93-4BDC-BC7C-F5133E219228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B6E27B84-55D2-4C3C-B673-CDE57D35442F}" type="pres">
      <dgm:prSet presAssocID="{4265C54E-F21D-4140-B97E-8FDB4C5B3136}" presName="node" presStyleLbl="node1" presStyleIdx="10" presStyleCnt="11" custScaleX="123949" custScaleY="123949" custRadScaleRad="136992" custRadScaleInc="50783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575390FF-13B8-46BC-99D4-1C8247B9B567}" type="presOf" srcId="{5BC9CBFD-82D8-46BB-AA8C-8C0D73432F3D}" destId="{96B3A1ED-790B-4D43-9D88-BAED7C1A7E78}" srcOrd="0" destOrd="0" presId="urn:microsoft.com/office/officeart/2005/8/layout/radial1"/>
    <dgm:cxn modelId="{D918ECA0-9E87-4862-822D-27B6B6607EFF}" type="presOf" srcId="{06FF95A5-A678-448D-A383-9E6A2A2F87B2}" destId="{59CF7990-130D-4AB7-BDFF-D43D9E3004FC}" srcOrd="0" destOrd="0" presId="urn:microsoft.com/office/officeart/2005/8/layout/radial1"/>
    <dgm:cxn modelId="{05BA993A-956D-405C-B3DB-7A3D9320961F}" type="presOf" srcId="{5BC9CBFD-82D8-46BB-AA8C-8C0D73432F3D}" destId="{B9F06E8C-F60A-4A19-9CE1-DAA0C3570280}" srcOrd="1" destOrd="0" presId="urn:microsoft.com/office/officeart/2005/8/layout/radial1"/>
    <dgm:cxn modelId="{43EE0920-D73B-4A17-B475-8FD1EE3646CD}" type="presOf" srcId="{D636A752-09DF-4933-8559-75D3942FD52C}" destId="{228DA7E7-5A05-4E21-A0BA-F4288075D01F}" srcOrd="0" destOrd="0" presId="urn:microsoft.com/office/officeart/2005/8/layout/radial1"/>
    <dgm:cxn modelId="{BA78617E-7112-491B-BADB-2687004027C7}" type="presOf" srcId="{06A6730E-6308-4F2B-8A6F-166237C381A7}" destId="{04D8A3E5-034F-4E04-93EC-F40F32896400}" srcOrd="0" destOrd="0" presId="urn:microsoft.com/office/officeart/2005/8/layout/radial1"/>
    <dgm:cxn modelId="{FDA377E3-C760-40D3-950E-2D222069D3D6}" srcId="{0E423205-5E51-4F7D-A5AE-CA49F5C663E9}" destId="{081D1B30-303D-4FBF-83AA-9F2D78AF17BA}" srcOrd="9" destOrd="0" parTransId="{7489DEEF-C3FE-4819-982C-D3EE051096DB}" sibTransId="{A2D09E20-C039-4C79-86C0-5AD18551ED2A}"/>
    <dgm:cxn modelId="{842D517C-3E8A-47AC-93FD-8E6D00D644D2}" type="presOf" srcId="{01C539D9-5BE4-4D88-8484-0B9EF9202C56}" destId="{B64F8FE6-5706-4FF5-8110-2E58191081F2}" srcOrd="0" destOrd="0" presId="urn:microsoft.com/office/officeart/2005/8/layout/radial1"/>
    <dgm:cxn modelId="{3D73D1E3-0074-455D-B080-997786884858}" type="presOf" srcId="{DDEBAF1F-8E09-44B3-9A2A-05B3EDC325D8}" destId="{2042BDF8-B1AE-4AE1-B752-7C1E0FE39E90}" srcOrd="0" destOrd="0" presId="urn:microsoft.com/office/officeart/2005/8/layout/radial1"/>
    <dgm:cxn modelId="{6BE17560-9CC7-4532-AA6A-4978C58EE403}" type="presOf" srcId="{06FF95A5-A678-448D-A383-9E6A2A2F87B2}" destId="{F75B5A17-F7FC-42A9-81B6-71D8F6A72CB4}" srcOrd="1" destOrd="0" presId="urn:microsoft.com/office/officeart/2005/8/layout/radial1"/>
    <dgm:cxn modelId="{6519A3A1-014A-4564-B4D3-F40067C306D2}" srcId="{0E423205-5E51-4F7D-A5AE-CA49F5C663E9}" destId="{6F1F6BF0-870F-449E-A47C-218A1882B824}" srcOrd="0" destOrd="0" parTransId="{880A81A8-B11C-45BC-98A1-883AC103FD78}" sibTransId="{59A8EFC6-6492-48AA-9156-F54BEEEE8E25}"/>
    <dgm:cxn modelId="{AF4DA35C-8872-44C1-8E24-F7ED5DD3AD89}" srcId="{46553204-21FD-4BD4-8673-D12BBA52498A}" destId="{0E423205-5E51-4F7D-A5AE-CA49F5C663E9}" srcOrd="0" destOrd="0" parTransId="{C245BE46-2616-47A1-9D7A-EE2F1F54378A}" sibTransId="{252BA568-0E4D-4F87-BD41-3B3A950D715B}"/>
    <dgm:cxn modelId="{F2A78C40-60F7-4FB5-BCED-A7A404C04AFA}" type="presOf" srcId="{6F1F6BF0-870F-449E-A47C-218A1882B824}" destId="{1BB03143-6606-4B45-B79D-6E62D43A8960}" srcOrd="0" destOrd="0" presId="urn:microsoft.com/office/officeart/2005/8/layout/radial1"/>
    <dgm:cxn modelId="{C181682A-5D4F-40BC-A67E-06BB561B703F}" srcId="{0E423205-5E51-4F7D-A5AE-CA49F5C663E9}" destId="{C99F1551-9C2B-4E15-81EB-6CE60DC72DCF}" srcOrd="8" destOrd="0" parTransId="{5BC9CBFD-82D8-46BB-AA8C-8C0D73432F3D}" sibTransId="{F4379057-195D-42D1-B5E4-01302A7133F1}"/>
    <dgm:cxn modelId="{DDD0A7BC-B21B-49D1-BFCD-B8DF70F831E9}" type="presOf" srcId="{F12C5133-E12A-4BD0-B15B-00143EB49C62}" destId="{140CDDB5-19C5-43BE-AA79-B530224E6ED9}" srcOrd="0" destOrd="0" presId="urn:microsoft.com/office/officeart/2005/8/layout/radial1"/>
    <dgm:cxn modelId="{A4B787CD-BC88-44B3-9019-CCBD4B6D88B2}" type="presOf" srcId="{D9CC3AFF-6D59-4D8D-AFD5-7C62456B5CC6}" destId="{7A7898F8-84CB-4257-B80A-41CE18FEB986}" srcOrd="0" destOrd="0" presId="urn:microsoft.com/office/officeart/2005/8/layout/radial1"/>
    <dgm:cxn modelId="{6761D369-C024-460B-8B9A-A78095967583}" type="presOf" srcId="{522EDD5A-63A7-4F1F-A26D-259779476D07}" destId="{41086FA4-B450-44EA-96F9-BDD5DBFC60B7}" srcOrd="1" destOrd="0" presId="urn:microsoft.com/office/officeart/2005/8/layout/radial1"/>
    <dgm:cxn modelId="{4D3CE758-7BDC-43ED-A955-8F9AB5C1350A}" type="presOf" srcId="{4265C54E-F21D-4140-B97E-8FDB4C5B3136}" destId="{B6E27B84-55D2-4C3C-B673-CDE57D35442F}" srcOrd="0" destOrd="0" presId="urn:microsoft.com/office/officeart/2005/8/layout/radial1"/>
    <dgm:cxn modelId="{55A3ED79-BF20-4D38-950E-68F53CF65844}" srcId="{0E423205-5E51-4F7D-A5AE-CA49F5C663E9}" destId="{D9CC3AFF-6D59-4D8D-AFD5-7C62456B5CC6}" srcOrd="7" destOrd="0" parTransId="{D636A752-09DF-4933-8559-75D3942FD52C}" sibTransId="{71AB9A2D-7A2B-4DA2-BF70-7075E4D798E1}"/>
    <dgm:cxn modelId="{C9690047-70A8-417C-A616-BF0D8CC88A62}" type="presOf" srcId="{06A6730E-6308-4F2B-8A6F-166237C381A7}" destId="{F74B847F-D929-4F96-AD25-C680FDED293F}" srcOrd="1" destOrd="0" presId="urn:microsoft.com/office/officeart/2005/8/layout/radial1"/>
    <dgm:cxn modelId="{9D89D2BF-5631-4DE9-9FF6-839F94045F48}" type="presOf" srcId="{D636A752-09DF-4933-8559-75D3942FD52C}" destId="{956E828F-562B-406B-842E-E9DB320F142E}" srcOrd="1" destOrd="0" presId="urn:microsoft.com/office/officeart/2005/8/layout/radial1"/>
    <dgm:cxn modelId="{B94568D1-C4C6-4C42-BF51-C957443C0694}" type="presOf" srcId="{0E423205-5E51-4F7D-A5AE-CA49F5C663E9}" destId="{5034F2B3-43B7-4989-86C7-A44A04CA4D03}" srcOrd="0" destOrd="0" presId="urn:microsoft.com/office/officeart/2005/8/layout/radial1"/>
    <dgm:cxn modelId="{A1E8234B-7E78-41A9-A0EA-D5F7F9C17157}" type="presOf" srcId="{081D1B30-303D-4FBF-83AA-9F2D78AF17BA}" destId="{13790A0E-2615-4415-B00C-38FA03984AC1}" srcOrd="0" destOrd="0" presId="urn:microsoft.com/office/officeart/2005/8/layout/radial1"/>
    <dgm:cxn modelId="{4C8BBE02-DED3-41C6-A3F5-E5FD8C5BF078}" type="presOf" srcId="{01C539D9-5BE4-4D88-8484-0B9EF9202C56}" destId="{4717D15B-8F51-4D9D-B20C-036965C66B71}" srcOrd="1" destOrd="0" presId="urn:microsoft.com/office/officeart/2005/8/layout/radial1"/>
    <dgm:cxn modelId="{93FF0861-1704-447C-998F-0E5BD8D268FC}" type="presOf" srcId="{C99F1551-9C2B-4E15-81EB-6CE60DC72DCF}" destId="{81A7519B-9441-45B6-8A64-5541C8A8BDCA}" srcOrd="0" destOrd="0" presId="urn:microsoft.com/office/officeart/2005/8/layout/radial1"/>
    <dgm:cxn modelId="{15F2C0CB-683D-4691-BF63-19FF1196F9F0}" type="presOf" srcId="{B1AD08C3-747D-44ED-9A8F-C0EBD7A4B979}" destId="{091DF8D7-3547-4065-9CD5-99BF7CD01421}" srcOrd="0" destOrd="0" presId="urn:microsoft.com/office/officeart/2005/8/layout/radial1"/>
    <dgm:cxn modelId="{A6795B4D-C3BD-41AF-BE26-14FE6822FB97}" type="presOf" srcId="{F12C5133-E12A-4BD0-B15B-00143EB49C62}" destId="{EBB45C7F-4341-422B-BDA4-2832C5C63375}" srcOrd="1" destOrd="0" presId="urn:microsoft.com/office/officeart/2005/8/layout/radial1"/>
    <dgm:cxn modelId="{8836037D-8B93-4192-8686-A072BD74F88F}" type="presOf" srcId="{7489DEEF-C3FE-4819-982C-D3EE051096DB}" destId="{6BDF5E14-3347-45ED-AF6B-DFD6B1A5D704}" srcOrd="0" destOrd="0" presId="urn:microsoft.com/office/officeart/2005/8/layout/radial1"/>
    <dgm:cxn modelId="{DA33A6CF-8C31-4626-9C73-DC6AD45849B1}" type="presOf" srcId="{880A81A8-B11C-45BC-98A1-883AC103FD78}" destId="{A1757C60-5162-43B7-A97E-9AA5CB8E8DA7}" srcOrd="0" destOrd="0" presId="urn:microsoft.com/office/officeart/2005/8/layout/radial1"/>
    <dgm:cxn modelId="{B7325181-7C13-46C7-8AC9-E10C69E76BAB}" type="presOf" srcId="{461A3206-3A93-4BDC-BC7C-F5133E219228}" destId="{6FA4BAD6-28C6-4671-9DC1-41CF46127009}" srcOrd="0" destOrd="0" presId="urn:microsoft.com/office/officeart/2005/8/layout/radial1"/>
    <dgm:cxn modelId="{BD24BF92-BE34-4513-9EBB-999883BEB133}" srcId="{0E423205-5E51-4F7D-A5AE-CA49F5C663E9}" destId="{4EB81C94-D03E-4E0A-8472-CE55BEF137BE}" srcOrd="2" destOrd="0" parTransId="{01C539D9-5BE4-4D88-8484-0B9EF9202C56}" sibTransId="{BAFB68C7-4A39-45FE-A97E-415C218E3718}"/>
    <dgm:cxn modelId="{154F459B-F725-4C80-BC5B-135368E5F4A1}" srcId="{0E423205-5E51-4F7D-A5AE-CA49F5C663E9}" destId="{B1AD08C3-747D-44ED-9A8F-C0EBD7A4B979}" srcOrd="5" destOrd="0" parTransId="{06A6730E-6308-4F2B-8A6F-166237C381A7}" sibTransId="{D8E818FD-5271-48A9-A132-74ABFD1E51E8}"/>
    <dgm:cxn modelId="{7BADF9EE-4E50-4F4C-8555-F523149247E8}" type="presOf" srcId="{F009A5DB-D82F-46FE-B7BC-E9B0C634A897}" destId="{94D6E872-8CA0-4668-9E65-877C6F0B11DF}" srcOrd="1" destOrd="0" presId="urn:microsoft.com/office/officeart/2005/8/layout/radial1"/>
    <dgm:cxn modelId="{45FA61B4-6AE3-4B03-A71B-021B4440A307}" srcId="{0E423205-5E51-4F7D-A5AE-CA49F5C663E9}" destId="{DDEBAF1F-8E09-44B3-9A2A-05B3EDC325D8}" srcOrd="3" destOrd="0" parTransId="{F009A5DB-D82F-46FE-B7BC-E9B0C634A897}" sibTransId="{76A07EFC-0FEA-49A5-B259-47B422E2CFB6}"/>
    <dgm:cxn modelId="{4B748C33-7AA5-48FD-A0B6-6D45F90A8F1E}" type="presOf" srcId="{4EB81C94-D03E-4E0A-8472-CE55BEF137BE}" destId="{CB65AE2B-698F-4A08-A1F4-4FC43EC90A70}" srcOrd="0" destOrd="0" presId="urn:microsoft.com/office/officeart/2005/8/layout/radial1"/>
    <dgm:cxn modelId="{15466B6C-9660-46F3-A0D7-FB76002E6389}" type="presOf" srcId="{7489DEEF-C3FE-4819-982C-D3EE051096DB}" destId="{2F7C3F8E-A3BD-45AD-808F-D32EA7063244}" srcOrd="1" destOrd="0" presId="urn:microsoft.com/office/officeart/2005/8/layout/radial1"/>
    <dgm:cxn modelId="{BBC9FFD6-90EC-4E91-9755-4E8E2AF7957B}" srcId="{0E423205-5E51-4F7D-A5AE-CA49F5C663E9}" destId="{5BEF19B8-F5B4-49C4-951A-60007BB86F98}" srcOrd="4" destOrd="0" parTransId="{F12C5133-E12A-4BD0-B15B-00143EB49C62}" sibTransId="{AE096466-E09F-4139-988E-C9242865B746}"/>
    <dgm:cxn modelId="{791E0169-C068-4096-BA74-699BF9D19213}" type="presOf" srcId="{A053ED6D-A2DC-4B29-B363-4B16CA180CCC}" destId="{2BF7EF35-46BB-40F6-BD25-4808E74D2132}" srcOrd="0" destOrd="0" presId="urn:microsoft.com/office/officeart/2005/8/layout/radial1"/>
    <dgm:cxn modelId="{F02EB907-68C6-4709-87FE-7FEB90F4DB80}" type="presOf" srcId="{880A81A8-B11C-45BC-98A1-883AC103FD78}" destId="{3D01EE26-160D-450B-836B-6BA8892DE603}" srcOrd="1" destOrd="0" presId="urn:microsoft.com/office/officeart/2005/8/layout/radial1"/>
    <dgm:cxn modelId="{6EB3DE92-BEFF-4553-AAE7-7D134192B93A}" srcId="{0E423205-5E51-4F7D-A5AE-CA49F5C663E9}" destId="{C8CB7A39-8320-4641-8A7B-26E40D7637B0}" srcOrd="1" destOrd="0" parTransId="{06FF95A5-A678-448D-A383-9E6A2A2F87B2}" sibTransId="{F90F72BE-1348-4197-9AFD-FA98A8860DEC}"/>
    <dgm:cxn modelId="{04274720-DF6E-46AE-8222-5C121C1F984E}" srcId="{0E423205-5E51-4F7D-A5AE-CA49F5C663E9}" destId="{4265C54E-F21D-4140-B97E-8FDB4C5B3136}" srcOrd="10" destOrd="0" parTransId="{461A3206-3A93-4BDC-BC7C-F5133E219228}" sibTransId="{F4B86CF0-9EC1-4A44-9A2E-5D5F673E7589}"/>
    <dgm:cxn modelId="{F3F1F5AB-3788-4F87-8593-5659DE86E277}" type="presOf" srcId="{46553204-21FD-4BD4-8673-D12BBA52498A}" destId="{313B87CF-5180-4568-87F4-77DF9EE12055}" srcOrd="0" destOrd="0" presId="urn:microsoft.com/office/officeart/2005/8/layout/radial1"/>
    <dgm:cxn modelId="{246E1DEB-9681-4B4A-AE8E-F6055A8452FB}" srcId="{0E423205-5E51-4F7D-A5AE-CA49F5C663E9}" destId="{A053ED6D-A2DC-4B29-B363-4B16CA180CCC}" srcOrd="6" destOrd="0" parTransId="{522EDD5A-63A7-4F1F-A26D-259779476D07}" sibTransId="{0C13EE7E-4D84-4A03-9236-43618001FE1C}"/>
    <dgm:cxn modelId="{08A87FDD-3E20-41FE-90BD-16406713705C}" type="presOf" srcId="{C8CB7A39-8320-4641-8A7B-26E40D7637B0}" destId="{ACCF665D-4F04-4505-B28C-4B930DA3F680}" srcOrd="0" destOrd="0" presId="urn:microsoft.com/office/officeart/2005/8/layout/radial1"/>
    <dgm:cxn modelId="{04228A38-E018-45DD-A390-CE1AA9D2744E}" type="presOf" srcId="{461A3206-3A93-4BDC-BC7C-F5133E219228}" destId="{F8C47765-3B41-4558-85C7-12AE72990239}" srcOrd="1" destOrd="0" presId="urn:microsoft.com/office/officeart/2005/8/layout/radial1"/>
    <dgm:cxn modelId="{BBDE6B75-10AE-4AA5-82D8-99DA8A82BEE3}" type="presOf" srcId="{5BEF19B8-F5B4-49C4-951A-60007BB86F98}" destId="{7FC22E4F-E740-427F-A1B1-57CC7191DCF8}" srcOrd="0" destOrd="0" presId="urn:microsoft.com/office/officeart/2005/8/layout/radial1"/>
    <dgm:cxn modelId="{83C0FAA8-D4C8-44EE-A85D-2E3E5E7A8B9D}" type="presOf" srcId="{F009A5DB-D82F-46FE-B7BC-E9B0C634A897}" destId="{0DA23D58-7C16-4484-B730-23A3BC5455C9}" srcOrd="0" destOrd="0" presId="urn:microsoft.com/office/officeart/2005/8/layout/radial1"/>
    <dgm:cxn modelId="{A4369AC3-3D26-437B-ABC5-628B46A42632}" type="presOf" srcId="{522EDD5A-63A7-4F1F-A26D-259779476D07}" destId="{80C3E2A3-4810-4103-A4CD-D6E5CBF2F937}" srcOrd="0" destOrd="0" presId="urn:microsoft.com/office/officeart/2005/8/layout/radial1"/>
    <dgm:cxn modelId="{8BAABF15-B6B1-4206-A4DC-D4CA19D7F52E}" type="presParOf" srcId="{313B87CF-5180-4568-87F4-77DF9EE12055}" destId="{5034F2B3-43B7-4989-86C7-A44A04CA4D03}" srcOrd="0" destOrd="0" presId="urn:microsoft.com/office/officeart/2005/8/layout/radial1"/>
    <dgm:cxn modelId="{1C37BC7F-25FD-4507-A4FF-C104A2F99889}" type="presParOf" srcId="{313B87CF-5180-4568-87F4-77DF9EE12055}" destId="{A1757C60-5162-43B7-A97E-9AA5CB8E8DA7}" srcOrd="1" destOrd="0" presId="urn:microsoft.com/office/officeart/2005/8/layout/radial1"/>
    <dgm:cxn modelId="{8EF10E20-1390-454E-803A-1BB9C4A184E1}" type="presParOf" srcId="{A1757C60-5162-43B7-A97E-9AA5CB8E8DA7}" destId="{3D01EE26-160D-450B-836B-6BA8892DE603}" srcOrd="0" destOrd="0" presId="urn:microsoft.com/office/officeart/2005/8/layout/radial1"/>
    <dgm:cxn modelId="{73835D57-C39A-4139-85CF-A3655A2A898A}" type="presParOf" srcId="{313B87CF-5180-4568-87F4-77DF9EE12055}" destId="{1BB03143-6606-4B45-B79D-6E62D43A8960}" srcOrd="2" destOrd="0" presId="urn:microsoft.com/office/officeart/2005/8/layout/radial1"/>
    <dgm:cxn modelId="{596A1216-E3EE-4EC0-8404-7BEE6F0F43CF}" type="presParOf" srcId="{313B87CF-5180-4568-87F4-77DF9EE12055}" destId="{59CF7990-130D-4AB7-BDFF-D43D9E3004FC}" srcOrd="3" destOrd="0" presId="urn:microsoft.com/office/officeart/2005/8/layout/radial1"/>
    <dgm:cxn modelId="{061EE33C-50B3-4D29-8147-5C6256500B7E}" type="presParOf" srcId="{59CF7990-130D-4AB7-BDFF-D43D9E3004FC}" destId="{F75B5A17-F7FC-42A9-81B6-71D8F6A72CB4}" srcOrd="0" destOrd="0" presId="urn:microsoft.com/office/officeart/2005/8/layout/radial1"/>
    <dgm:cxn modelId="{79E05AD3-D662-4B4F-9EF5-50387675995B}" type="presParOf" srcId="{313B87CF-5180-4568-87F4-77DF9EE12055}" destId="{ACCF665D-4F04-4505-B28C-4B930DA3F680}" srcOrd="4" destOrd="0" presId="urn:microsoft.com/office/officeart/2005/8/layout/radial1"/>
    <dgm:cxn modelId="{845031C7-7368-4390-B414-11CBB5E2B1D4}" type="presParOf" srcId="{313B87CF-5180-4568-87F4-77DF9EE12055}" destId="{B64F8FE6-5706-4FF5-8110-2E58191081F2}" srcOrd="5" destOrd="0" presId="urn:microsoft.com/office/officeart/2005/8/layout/radial1"/>
    <dgm:cxn modelId="{2BF428DC-962B-4545-9346-ABE045862567}" type="presParOf" srcId="{B64F8FE6-5706-4FF5-8110-2E58191081F2}" destId="{4717D15B-8F51-4D9D-B20C-036965C66B71}" srcOrd="0" destOrd="0" presId="urn:microsoft.com/office/officeart/2005/8/layout/radial1"/>
    <dgm:cxn modelId="{00EFF9F6-9198-425C-A35D-E5E408664BA4}" type="presParOf" srcId="{313B87CF-5180-4568-87F4-77DF9EE12055}" destId="{CB65AE2B-698F-4A08-A1F4-4FC43EC90A70}" srcOrd="6" destOrd="0" presId="urn:microsoft.com/office/officeart/2005/8/layout/radial1"/>
    <dgm:cxn modelId="{D9ABB702-32CA-4125-9C9E-D3B89A0A565A}" type="presParOf" srcId="{313B87CF-5180-4568-87F4-77DF9EE12055}" destId="{0DA23D58-7C16-4484-B730-23A3BC5455C9}" srcOrd="7" destOrd="0" presId="urn:microsoft.com/office/officeart/2005/8/layout/radial1"/>
    <dgm:cxn modelId="{95F6AED7-02EB-4A8E-9613-45A5CC83EFA3}" type="presParOf" srcId="{0DA23D58-7C16-4484-B730-23A3BC5455C9}" destId="{94D6E872-8CA0-4668-9E65-877C6F0B11DF}" srcOrd="0" destOrd="0" presId="urn:microsoft.com/office/officeart/2005/8/layout/radial1"/>
    <dgm:cxn modelId="{6DAFEE40-3DE5-46CE-941B-C49728F3EAD4}" type="presParOf" srcId="{313B87CF-5180-4568-87F4-77DF9EE12055}" destId="{2042BDF8-B1AE-4AE1-B752-7C1E0FE39E90}" srcOrd="8" destOrd="0" presId="urn:microsoft.com/office/officeart/2005/8/layout/radial1"/>
    <dgm:cxn modelId="{DD8B5878-5C1D-429C-A743-C1E6D2490810}" type="presParOf" srcId="{313B87CF-5180-4568-87F4-77DF9EE12055}" destId="{140CDDB5-19C5-43BE-AA79-B530224E6ED9}" srcOrd="9" destOrd="0" presId="urn:microsoft.com/office/officeart/2005/8/layout/radial1"/>
    <dgm:cxn modelId="{BE743519-8366-4727-A098-C6D5FF4017B6}" type="presParOf" srcId="{140CDDB5-19C5-43BE-AA79-B530224E6ED9}" destId="{EBB45C7F-4341-422B-BDA4-2832C5C63375}" srcOrd="0" destOrd="0" presId="urn:microsoft.com/office/officeart/2005/8/layout/radial1"/>
    <dgm:cxn modelId="{386314A0-399E-42E1-8098-09D2598D828C}" type="presParOf" srcId="{313B87CF-5180-4568-87F4-77DF9EE12055}" destId="{7FC22E4F-E740-427F-A1B1-57CC7191DCF8}" srcOrd="10" destOrd="0" presId="urn:microsoft.com/office/officeart/2005/8/layout/radial1"/>
    <dgm:cxn modelId="{D35644B0-C36A-454A-92CC-ED23830253B4}" type="presParOf" srcId="{313B87CF-5180-4568-87F4-77DF9EE12055}" destId="{04D8A3E5-034F-4E04-93EC-F40F32896400}" srcOrd="11" destOrd="0" presId="urn:microsoft.com/office/officeart/2005/8/layout/radial1"/>
    <dgm:cxn modelId="{89A79595-2580-4665-ADE4-A79677E7934B}" type="presParOf" srcId="{04D8A3E5-034F-4E04-93EC-F40F32896400}" destId="{F74B847F-D929-4F96-AD25-C680FDED293F}" srcOrd="0" destOrd="0" presId="urn:microsoft.com/office/officeart/2005/8/layout/radial1"/>
    <dgm:cxn modelId="{861F198D-4BE7-44B0-ABA4-C91928D5F32F}" type="presParOf" srcId="{313B87CF-5180-4568-87F4-77DF9EE12055}" destId="{091DF8D7-3547-4065-9CD5-99BF7CD01421}" srcOrd="12" destOrd="0" presId="urn:microsoft.com/office/officeart/2005/8/layout/radial1"/>
    <dgm:cxn modelId="{E1B3AC6C-C6A1-4936-81DD-ACD0B7C60B57}" type="presParOf" srcId="{313B87CF-5180-4568-87F4-77DF9EE12055}" destId="{80C3E2A3-4810-4103-A4CD-D6E5CBF2F937}" srcOrd="13" destOrd="0" presId="urn:microsoft.com/office/officeart/2005/8/layout/radial1"/>
    <dgm:cxn modelId="{57B3A568-FFF8-4129-BF49-BA25CC2FE0B0}" type="presParOf" srcId="{80C3E2A3-4810-4103-A4CD-D6E5CBF2F937}" destId="{41086FA4-B450-44EA-96F9-BDD5DBFC60B7}" srcOrd="0" destOrd="0" presId="urn:microsoft.com/office/officeart/2005/8/layout/radial1"/>
    <dgm:cxn modelId="{BEF8A3E1-803E-4045-AF66-07145B706C6A}" type="presParOf" srcId="{313B87CF-5180-4568-87F4-77DF9EE12055}" destId="{2BF7EF35-46BB-40F6-BD25-4808E74D2132}" srcOrd="14" destOrd="0" presId="urn:microsoft.com/office/officeart/2005/8/layout/radial1"/>
    <dgm:cxn modelId="{6A11E1B3-4E20-4E34-888A-D48E9C6FE4BD}" type="presParOf" srcId="{313B87CF-5180-4568-87F4-77DF9EE12055}" destId="{228DA7E7-5A05-4E21-A0BA-F4288075D01F}" srcOrd="15" destOrd="0" presId="urn:microsoft.com/office/officeart/2005/8/layout/radial1"/>
    <dgm:cxn modelId="{CA26A0C2-0E04-4202-AF06-D1FF843FED00}" type="presParOf" srcId="{228DA7E7-5A05-4E21-A0BA-F4288075D01F}" destId="{956E828F-562B-406B-842E-E9DB320F142E}" srcOrd="0" destOrd="0" presId="urn:microsoft.com/office/officeart/2005/8/layout/radial1"/>
    <dgm:cxn modelId="{8B2A25D3-A62A-45D3-9C89-F3254AC9EDEE}" type="presParOf" srcId="{313B87CF-5180-4568-87F4-77DF9EE12055}" destId="{7A7898F8-84CB-4257-B80A-41CE18FEB986}" srcOrd="16" destOrd="0" presId="urn:microsoft.com/office/officeart/2005/8/layout/radial1"/>
    <dgm:cxn modelId="{B12EC5A0-0054-4361-9BA8-8BB012450876}" type="presParOf" srcId="{313B87CF-5180-4568-87F4-77DF9EE12055}" destId="{96B3A1ED-790B-4D43-9D88-BAED7C1A7E78}" srcOrd="17" destOrd="0" presId="urn:microsoft.com/office/officeart/2005/8/layout/radial1"/>
    <dgm:cxn modelId="{283B4BE8-433F-4FD4-841A-0B34D95DF391}" type="presParOf" srcId="{96B3A1ED-790B-4D43-9D88-BAED7C1A7E78}" destId="{B9F06E8C-F60A-4A19-9CE1-DAA0C3570280}" srcOrd="0" destOrd="0" presId="urn:microsoft.com/office/officeart/2005/8/layout/radial1"/>
    <dgm:cxn modelId="{3449AF4C-D678-4775-B3BC-30F2C5FEDA52}" type="presParOf" srcId="{313B87CF-5180-4568-87F4-77DF9EE12055}" destId="{81A7519B-9441-45B6-8A64-5541C8A8BDCA}" srcOrd="18" destOrd="0" presId="urn:microsoft.com/office/officeart/2005/8/layout/radial1"/>
    <dgm:cxn modelId="{17E65EE5-689E-4516-AE2F-51EDB9AC4C50}" type="presParOf" srcId="{313B87CF-5180-4568-87F4-77DF9EE12055}" destId="{6BDF5E14-3347-45ED-AF6B-DFD6B1A5D704}" srcOrd="19" destOrd="0" presId="urn:microsoft.com/office/officeart/2005/8/layout/radial1"/>
    <dgm:cxn modelId="{E70B44BA-1E9C-4A1E-B5F1-315441108F33}" type="presParOf" srcId="{6BDF5E14-3347-45ED-AF6B-DFD6B1A5D704}" destId="{2F7C3F8E-A3BD-45AD-808F-D32EA7063244}" srcOrd="0" destOrd="0" presId="urn:microsoft.com/office/officeart/2005/8/layout/radial1"/>
    <dgm:cxn modelId="{C1620333-1F1C-468D-B918-C121FCB7B63E}" type="presParOf" srcId="{313B87CF-5180-4568-87F4-77DF9EE12055}" destId="{13790A0E-2615-4415-B00C-38FA03984AC1}" srcOrd="20" destOrd="0" presId="urn:microsoft.com/office/officeart/2005/8/layout/radial1"/>
    <dgm:cxn modelId="{7F7937D8-B705-4B1D-9D3E-26FFBE1D23FC}" type="presParOf" srcId="{313B87CF-5180-4568-87F4-77DF9EE12055}" destId="{6FA4BAD6-28C6-4671-9DC1-41CF46127009}" srcOrd="21" destOrd="0" presId="urn:microsoft.com/office/officeart/2005/8/layout/radial1"/>
    <dgm:cxn modelId="{A82CEFA7-7B8B-4C22-B9CE-AF086AD6B6AE}" type="presParOf" srcId="{6FA4BAD6-28C6-4671-9DC1-41CF46127009}" destId="{F8C47765-3B41-4558-85C7-12AE72990239}" srcOrd="0" destOrd="0" presId="urn:microsoft.com/office/officeart/2005/8/layout/radial1"/>
    <dgm:cxn modelId="{D69D2B3E-0DDE-42B6-9BC5-439F026C9124}" type="presParOf" srcId="{313B87CF-5180-4568-87F4-77DF9EE12055}" destId="{B6E27B84-55D2-4C3C-B673-CDE57D35442F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553204-21FD-4BD4-8673-D12BBA52498A}" type="doc">
      <dgm:prSet loTypeId="urn:microsoft.com/office/officeart/2005/8/layout/radial1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423205-5E51-4F7D-A5AE-CA49F5C663E9}">
      <dgm:prSet phldrT="[Text]" custT="1"/>
      <dgm:spPr>
        <a:solidFill>
          <a:srgbClr val="800000"/>
        </a:solidFill>
      </dgm:spPr>
      <dgm:t>
        <a:bodyPr/>
        <a:lstStyle/>
        <a:p>
          <a:r>
            <a:rPr lang="en-US" sz="1800" dirty="0" smtClean="0"/>
            <a:t>Biological Resources</a:t>
          </a:r>
          <a:endParaRPr lang="en-US" sz="1800" dirty="0"/>
        </a:p>
      </dgm:t>
    </dgm:pt>
    <dgm:pt modelId="{C245BE46-2616-47A1-9D7A-EE2F1F54378A}" type="parTrans" cxnId="{AF4DA35C-8872-44C1-8E24-F7ED5DD3AD89}">
      <dgm:prSet/>
      <dgm:spPr/>
      <dgm:t>
        <a:bodyPr/>
        <a:lstStyle/>
        <a:p>
          <a:endParaRPr lang="en-US"/>
        </a:p>
      </dgm:t>
    </dgm:pt>
    <dgm:pt modelId="{252BA568-0E4D-4F87-BD41-3B3A950D715B}" type="sibTrans" cxnId="{AF4DA35C-8872-44C1-8E24-F7ED5DD3AD89}">
      <dgm:prSet/>
      <dgm:spPr/>
      <dgm:t>
        <a:bodyPr/>
        <a:lstStyle/>
        <a:p>
          <a:endParaRPr lang="en-US"/>
        </a:p>
      </dgm:t>
    </dgm:pt>
    <dgm:pt modelId="{C8CB7A39-8320-4641-8A7B-26E40D7637B0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Fish</a:t>
          </a:r>
          <a:endParaRPr lang="en-US" sz="1200" dirty="0"/>
        </a:p>
      </dgm:t>
    </dgm:pt>
    <dgm:pt modelId="{06FF95A5-A678-448D-A383-9E6A2A2F87B2}" type="parTrans" cxnId="{6EB3DE92-BEFF-4553-AAE7-7D134192B93A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F90F72BE-1348-4197-9AFD-FA98A8860DEC}" type="sibTrans" cxnId="{6EB3DE92-BEFF-4553-AAE7-7D134192B93A}">
      <dgm:prSet/>
      <dgm:spPr/>
      <dgm:t>
        <a:bodyPr/>
        <a:lstStyle/>
        <a:p>
          <a:endParaRPr lang="en-US"/>
        </a:p>
      </dgm:t>
    </dgm:pt>
    <dgm:pt modelId="{4EB81C94-D03E-4E0A-8472-CE55BEF137BE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Habitats</a:t>
          </a:r>
          <a:endParaRPr lang="en-US" sz="1200" dirty="0"/>
        </a:p>
      </dgm:t>
    </dgm:pt>
    <dgm:pt modelId="{01C539D9-5BE4-4D88-8484-0B9EF9202C56}" type="parTrans" cxnId="{BD24BF92-BE34-4513-9EBB-999883BEB133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BAFB68C7-4A39-45FE-A97E-415C218E3718}" type="sibTrans" cxnId="{BD24BF92-BE34-4513-9EBB-999883BEB133}">
      <dgm:prSet/>
      <dgm:spPr/>
      <dgm:t>
        <a:bodyPr/>
        <a:lstStyle/>
        <a:p>
          <a:endParaRPr lang="en-US"/>
        </a:p>
      </dgm:t>
    </dgm:pt>
    <dgm:pt modelId="{DDEBAF1F-8E09-44B3-9A2A-05B3EDC325D8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Invertebrates</a:t>
          </a:r>
          <a:endParaRPr lang="en-US" sz="1200" dirty="0"/>
        </a:p>
      </dgm:t>
    </dgm:pt>
    <dgm:pt modelId="{F009A5DB-D82F-46FE-B7BC-E9B0C634A897}" type="parTrans" cxnId="{45FA61B4-6AE3-4B03-A71B-021B4440A307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76A07EFC-0FEA-49A5-B259-47B422E2CFB6}" type="sibTrans" cxnId="{45FA61B4-6AE3-4B03-A71B-021B4440A307}">
      <dgm:prSet/>
      <dgm:spPr/>
      <dgm:t>
        <a:bodyPr/>
        <a:lstStyle/>
        <a:p>
          <a:endParaRPr lang="en-US"/>
        </a:p>
      </dgm:t>
    </dgm:pt>
    <dgm:pt modelId="{5BEF19B8-F5B4-49C4-951A-60007BB86F98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Marine Mammals</a:t>
          </a:r>
          <a:endParaRPr lang="en-US" sz="1200" dirty="0"/>
        </a:p>
      </dgm:t>
    </dgm:pt>
    <dgm:pt modelId="{F12C5133-E12A-4BD0-B15B-00143EB49C62}" type="parTrans" cxnId="{BBC9FFD6-90EC-4E91-9755-4E8E2AF7957B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AE096466-E09F-4139-988E-C9242865B746}" type="sibTrans" cxnId="{BBC9FFD6-90EC-4E91-9755-4E8E2AF7957B}">
      <dgm:prSet/>
      <dgm:spPr/>
      <dgm:t>
        <a:bodyPr/>
        <a:lstStyle/>
        <a:p>
          <a:endParaRPr lang="en-US"/>
        </a:p>
      </dgm:t>
    </dgm:pt>
    <dgm:pt modelId="{6F1F6BF0-870F-449E-A47C-218A1882B824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Birds</a:t>
          </a:r>
          <a:endParaRPr lang="en-US" sz="1200" dirty="0"/>
        </a:p>
      </dgm:t>
    </dgm:pt>
    <dgm:pt modelId="{880A81A8-B11C-45BC-98A1-883AC103FD78}" type="parTrans" cxnId="{6519A3A1-014A-4564-B4D3-F40067C306D2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59A8EFC6-6492-48AA-9156-F54BEEEE8E25}" type="sibTrans" cxnId="{6519A3A1-014A-4564-B4D3-F40067C306D2}">
      <dgm:prSet/>
      <dgm:spPr/>
      <dgm:t>
        <a:bodyPr/>
        <a:lstStyle/>
        <a:p>
          <a:endParaRPr lang="en-US"/>
        </a:p>
      </dgm:t>
    </dgm:pt>
    <dgm:pt modelId="{B1AD08C3-747D-44ED-9A8F-C0EBD7A4B979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Reptiles</a:t>
          </a:r>
          <a:endParaRPr lang="en-US" sz="1200" dirty="0"/>
        </a:p>
      </dgm:t>
    </dgm:pt>
    <dgm:pt modelId="{06A6730E-6308-4F2B-8A6F-166237C381A7}" type="parTrans" cxnId="{154F459B-F725-4C80-BC5B-135368E5F4A1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D8E818FD-5271-48A9-A132-74ABFD1E51E8}" type="sibTrans" cxnId="{154F459B-F725-4C80-BC5B-135368E5F4A1}">
      <dgm:prSet/>
      <dgm:spPr/>
      <dgm:t>
        <a:bodyPr/>
        <a:lstStyle/>
        <a:p>
          <a:endParaRPr lang="en-US"/>
        </a:p>
      </dgm:t>
    </dgm:pt>
    <dgm:pt modelId="{A053ED6D-A2DC-4B29-B363-4B16CA180CCC}">
      <dgm:prSet phldrT="[Text]" custT="1"/>
      <dgm:spPr>
        <a:solidFill>
          <a:srgbClr val="006400"/>
        </a:solidFill>
      </dgm:spPr>
      <dgm:t>
        <a:bodyPr/>
        <a:lstStyle/>
        <a:p>
          <a:r>
            <a:rPr lang="en-US" sz="1200" dirty="0" smtClean="0"/>
            <a:t>Terrestrial Mammals</a:t>
          </a:r>
          <a:endParaRPr lang="en-US" sz="1200" dirty="0"/>
        </a:p>
      </dgm:t>
    </dgm:pt>
    <dgm:pt modelId="{522EDD5A-63A7-4F1F-A26D-259779476D07}" type="parTrans" cxnId="{246E1DEB-9681-4B4A-AE8E-F6055A8452FB}">
      <dgm:prSet/>
      <dgm:spPr>
        <a:ln>
          <a:solidFill>
            <a:srgbClr val="CC9900"/>
          </a:solidFill>
          <a:headEnd type="arrow" w="med" len="med"/>
          <a:tailEnd type="none" w="med" len="med"/>
        </a:ln>
      </dgm:spPr>
      <dgm:t>
        <a:bodyPr/>
        <a:lstStyle/>
        <a:p>
          <a:endParaRPr lang="en-US"/>
        </a:p>
      </dgm:t>
    </dgm:pt>
    <dgm:pt modelId="{0C13EE7E-4D84-4A03-9236-43618001FE1C}" type="sibTrans" cxnId="{246E1DEB-9681-4B4A-AE8E-F6055A8452FB}">
      <dgm:prSet/>
      <dgm:spPr/>
      <dgm:t>
        <a:bodyPr/>
        <a:lstStyle/>
        <a:p>
          <a:endParaRPr lang="en-US"/>
        </a:p>
      </dgm:t>
    </dgm:pt>
    <dgm:pt modelId="{D9CC3AFF-6D59-4D8D-AFD5-7C62456B5CC6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Species</a:t>
          </a:r>
          <a:endParaRPr lang="en-US" sz="900" dirty="0"/>
        </a:p>
      </dgm:t>
    </dgm:pt>
    <dgm:pt modelId="{D636A752-09DF-4933-8559-75D3942FD52C}" type="parTrans" cxnId="{55A3ED79-BF20-4D38-950E-68F53CF65844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71AB9A2D-7A2B-4DA2-BF70-7075E4D798E1}" type="sibTrans" cxnId="{55A3ED79-BF20-4D38-950E-68F53CF65844}">
      <dgm:prSet/>
      <dgm:spPr/>
      <dgm:t>
        <a:bodyPr/>
        <a:lstStyle/>
        <a:p>
          <a:endParaRPr lang="en-US"/>
        </a:p>
      </dgm:t>
    </dgm:pt>
    <dgm:pt modelId="{C99F1551-9C2B-4E15-81EB-6CE60DC72DCF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Seasonality</a:t>
          </a:r>
          <a:endParaRPr lang="en-US" sz="800" dirty="0"/>
        </a:p>
      </dgm:t>
    </dgm:pt>
    <dgm:pt modelId="{5BC9CBFD-82D8-46BB-AA8C-8C0D73432F3D}" type="parTrans" cxnId="{C181682A-5D4F-40BC-A67E-06BB561B703F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F4379057-195D-42D1-B5E4-01302A7133F1}" type="sibTrans" cxnId="{C181682A-5D4F-40BC-A67E-06BB561B703F}">
      <dgm:prSet/>
      <dgm:spPr/>
      <dgm:t>
        <a:bodyPr/>
        <a:lstStyle/>
        <a:p>
          <a:endParaRPr lang="en-US"/>
        </a:p>
      </dgm:t>
    </dgm:pt>
    <dgm:pt modelId="{081D1B30-303D-4FBF-83AA-9F2D78AF17BA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Status</a:t>
          </a:r>
          <a:endParaRPr lang="en-US" sz="1600" dirty="0"/>
        </a:p>
      </dgm:t>
    </dgm:pt>
    <dgm:pt modelId="{7489DEEF-C3FE-4819-982C-D3EE051096DB}" type="parTrans" cxnId="{FDA377E3-C760-40D3-950E-2D222069D3D6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A2D09E20-C039-4C79-86C0-5AD18551ED2A}" type="sibTrans" cxnId="{FDA377E3-C760-40D3-950E-2D222069D3D6}">
      <dgm:prSet/>
      <dgm:spPr/>
      <dgm:t>
        <a:bodyPr/>
        <a:lstStyle/>
        <a:p>
          <a:endParaRPr lang="en-US"/>
        </a:p>
      </dgm:t>
    </dgm:pt>
    <dgm:pt modelId="{4265C54E-F21D-4140-B97E-8FDB4C5B3136}">
      <dgm:prSet phldrT="[Text]" custT="1"/>
      <dgm:spPr>
        <a:solidFill>
          <a:srgbClr val="663300"/>
        </a:solidFill>
      </dgm:spPr>
      <dgm:t>
        <a:bodyPr/>
        <a:lstStyle/>
        <a:p>
          <a:r>
            <a:rPr lang="en-US" sz="1600" dirty="0" smtClean="0"/>
            <a:t>Source</a:t>
          </a:r>
          <a:endParaRPr lang="en-US" sz="1600" dirty="0"/>
        </a:p>
      </dgm:t>
    </dgm:pt>
    <dgm:pt modelId="{461A3206-3A93-4BDC-BC7C-F5133E219228}" type="parTrans" cxnId="{04274720-DF6E-46AE-8222-5C121C1F984E}">
      <dgm:prSet/>
      <dgm:spPr>
        <a:ln>
          <a:solidFill>
            <a:srgbClr val="CC9900"/>
          </a:solidFill>
          <a:headEnd type="none" w="med" len="med"/>
          <a:tailEnd type="arrow" w="med" len="med"/>
        </a:ln>
      </dgm:spPr>
      <dgm:t>
        <a:bodyPr/>
        <a:lstStyle/>
        <a:p>
          <a:endParaRPr lang="en-US"/>
        </a:p>
      </dgm:t>
    </dgm:pt>
    <dgm:pt modelId="{F4B86CF0-9EC1-4A44-9A2E-5D5F673E7589}" type="sibTrans" cxnId="{04274720-DF6E-46AE-8222-5C121C1F984E}">
      <dgm:prSet/>
      <dgm:spPr/>
      <dgm:t>
        <a:bodyPr/>
        <a:lstStyle/>
        <a:p>
          <a:endParaRPr lang="en-US"/>
        </a:p>
      </dgm:t>
    </dgm:pt>
    <dgm:pt modelId="{313B87CF-5180-4568-87F4-77DF9EE12055}" type="pres">
      <dgm:prSet presAssocID="{46553204-21FD-4BD4-8673-D12BBA52498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34F2B3-43B7-4989-86C7-A44A04CA4D03}" type="pres">
      <dgm:prSet presAssocID="{0E423205-5E51-4F7D-A5AE-CA49F5C663E9}" presName="centerShape" presStyleLbl="node0" presStyleIdx="0" presStyleCnt="1" custScaleX="185923" custScaleY="185923" custLinFactNeighborX="-2322" custLinFactNeighborY="2292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A1757C60-5162-43B7-A97E-9AA5CB8E8DA7}" type="pres">
      <dgm:prSet presAssocID="{880A81A8-B11C-45BC-98A1-883AC103FD78}" presName="Name9" presStyleLbl="parChTrans1D2" presStyleIdx="0" presStyleCnt="11"/>
      <dgm:spPr/>
      <dgm:t>
        <a:bodyPr/>
        <a:lstStyle/>
        <a:p>
          <a:endParaRPr lang="en-US"/>
        </a:p>
      </dgm:t>
    </dgm:pt>
    <dgm:pt modelId="{3D01EE26-160D-450B-836B-6BA8892DE603}" type="pres">
      <dgm:prSet presAssocID="{880A81A8-B11C-45BC-98A1-883AC103FD78}" presName="connTx" presStyleLbl="parChTrans1D2" presStyleIdx="0" presStyleCnt="11"/>
      <dgm:spPr/>
      <dgm:t>
        <a:bodyPr/>
        <a:lstStyle/>
        <a:p>
          <a:endParaRPr lang="en-US"/>
        </a:p>
      </dgm:t>
    </dgm:pt>
    <dgm:pt modelId="{1BB03143-6606-4B45-B79D-6E62D43A8960}" type="pres">
      <dgm:prSet presAssocID="{6F1F6BF0-870F-449E-A47C-218A1882B824}" presName="node" presStyleLbl="node1" presStyleIdx="0" presStyleCnt="11" custScaleX="145921" custScaleY="48640" custRadScaleRad="154541" custRadScaleInc="-3252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59CF7990-130D-4AB7-BDFF-D43D9E3004FC}" type="pres">
      <dgm:prSet presAssocID="{06FF95A5-A678-448D-A383-9E6A2A2F87B2}" presName="Name9" presStyleLbl="parChTrans1D2" presStyleIdx="1" presStyleCnt="11"/>
      <dgm:spPr/>
      <dgm:t>
        <a:bodyPr/>
        <a:lstStyle/>
        <a:p>
          <a:endParaRPr lang="en-US"/>
        </a:p>
      </dgm:t>
    </dgm:pt>
    <dgm:pt modelId="{F75B5A17-F7FC-42A9-81B6-71D8F6A72CB4}" type="pres">
      <dgm:prSet presAssocID="{06FF95A5-A678-448D-A383-9E6A2A2F87B2}" presName="connTx" presStyleLbl="parChTrans1D2" presStyleIdx="1" presStyleCnt="11"/>
      <dgm:spPr/>
      <dgm:t>
        <a:bodyPr/>
        <a:lstStyle/>
        <a:p>
          <a:endParaRPr lang="en-US"/>
        </a:p>
      </dgm:t>
    </dgm:pt>
    <dgm:pt modelId="{ACCF665D-4F04-4505-B28C-4B930DA3F680}" type="pres">
      <dgm:prSet presAssocID="{C8CB7A39-8320-4641-8A7B-26E40D7637B0}" presName="node" presStyleLbl="node1" presStyleIdx="1" presStyleCnt="11" custScaleX="145921" custScaleY="48640" custRadScaleRad="138456" custRadScaleInc="-58733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B64F8FE6-5706-4FF5-8110-2E58191081F2}" type="pres">
      <dgm:prSet presAssocID="{01C539D9-5BE4-4D88-8484-0B9EF9202C56}" presName="Name9" presStyleLbl="parChTrans1D2" presStyleIdx="2" presStyleCnt="11"/>
      <dgm:spPr/>
      <dgm:t>
        <a:bodyPr/>
        <a:lstStyle/>
        <a:p>
          <a:endParaRPr lang="en-US"/>
        </a:p>
      </dgm:t>
    </dgm:pt>
    <dgm:pt modelId="{4717D15B-8F51-4D9D-B20C-036965C66B71}" type="pres">
      <dgm:prSet presAssocID="{01C539D9-5BE4-4D88-8484-0B9EF9202C56}" presName="connTx" presStyleLbl="parChTrans1D2" presStyleIdx="2" presStyleCnt="11"/>
      <dgm:spPr/>
      <dgm:t>
        <a:bodyPr/>
        <a:lstStyle/>
        <a:p>
          <a:endParaRPr lang="en-US"/>
        </a:p>
      </dgm:t>
    </dgm:pt>
    <dgm:pt modelId="{CB65AE2B-698F-4A08-A1F4-4FC43EC90A70}" type="pres">
      <dgm:prSet presAssocID="{4EB81C94-D03E-4E0A-8472-CE55BEF137BE}" presName="node" presStyleLbl="node1" presStyleIdx="2" presStyleCnt="11" custScaleX="145921" custScaleY="48640" custRadScaleRad="127737" custRadScaleInc="-862640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DA23D58-7C16-4484-B730-23A3BC5455C9}" type="pres">
      <dgm:prSet presAssocID="{F009A5DB-D82F-46FE-B7BC-E9B0C634A897}" presName="Name9" presStyleLbl="parChTrans1D2" presStyleIdx="3" presStyleCnt="11"/>
      <dgm:spPr/>
      <dgm:t>
        <a:bodyPr/>
        <a:lstStyle/>
        <a:p>
          <a:endParaRPr lang="en-US"/>
        </a:p>
      </dgm:t>
    </dgm:pt>
    <dgm:pt modelId="{94D6E872-8CA0-4668-9E65-877C6F0B11DF}" type="pres">
      <dgm:prSet presAssocID="{F009A5DB-D82F-46FE-B7BC-E9B0C634A897}" presName="connTx" presStyleLbl="parChTrans1D2" presStyleIdx="3" presStyleCnt="11"/>
      <dgm:spPr/>
      <dgm:t>
        <a:bodyPr/>
        <a:lstStyle/>
        <a:p>
          <a:endParaRPr lang="en-US"/>
        </a:p>
      </dgm:t>
    </dgm:pt>
    <dgm:pt modelId="{2042BDF8-B1AE-4AE1-B752-7C1E0FE39E90}" type="pres">
      <dgm:prSet presAssocID="{DDEBAF1F-8E09-44B3-9A2A-05B3EDC325D8}" presName="node" presStyleLbl="node1" presStyleIdx="3" presStyleCnt="11" custScaleX="145921" custScaleY="48640" custRadScaleRad="123786" custRadScaleInc="105296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140CDDB5-19C5-43BE-AA79-B530224E6ED9}" type="pres">
      <dgm:prSet presAssocID="{F12C5133-E12A-4BD0-B15B-00143EB49C62}" presName="Name9" presStyleLbl="parChTrans1D2" presStyleIdx="4" presStyleCnt="11"/>
      <dgm:spPr/>
      <dgm:t>
        <a:bodyPr/>
        <a:lstStyle/>
        <a:p>
          <a:endParaRPr lang="en-US"/>
        </a:p>
      </dgm:t>
    </dgm:pt>
    <dgm:pt modelId="{EBB45C7F-4341-422B-BDA4-2832C5C63375}" type="pres">
      <dgm:prSet presAssocID="{F12C5133-E12A-4BD0-B15B-00143EB49C62}" presName="connTx" presStyleLbl="parChTrans1D2" presStyleIdx="4" presStyleCnt="11"/>
      <dgm:spPr/>
      <dgm:t>
        <a:bodyPr/>
        <a:lstStyle/>
        <a:p>
          <a:endParaRPr lang="en-US"/>
        </a:p>
      </dgm:t>
    </dgm:pt>
    <dgm:pt modelId="{7FC22E4F-E740-427F-A1B1-57CC7191DCF8}" type="pres">
      <dgm:prSet presAssocID="{5BEF19B8-F5B4-49C4-951A-60007BB86F98}" presName="node" presStyleLbl="node1" presStyleIdx="4" presStyleCnt="11" custScaleX="145921" custScaleY="48640" custRadScaleRad="127236" custRadScaleInc="768228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04D8A3E5-034F-4E04-93EC-F40F32896400}" type="pres">
      <dgm:prSet presAssocID="{06A6730E-6308-4F2B-8A6F-166237C381A7}" presName="Name9" presStyleLbl="parChTrans1D2" presStyleIdx="5" presStyleCnt="11"/>
      <dgm:spPr/>
      <dgm:t>
        <a:bodyPr/>
        <a:lstStyle/>
        <a:p>
          <a:endParaRPr lang="en-US"/>
        </a:p>
      </dgm:t>
    </dgm:pt>
    <dgm:pt modelId="{F74B847F-D929-4F96-AD25-C680FDED293F}" type="pres">
      <dgm:prSet presAssocID="{06A6730E-6308-4F2B-8A6F-166237C381A7}" presName="connTx" presStyleLbl="parChTrans1D2" presStyleIdx="5" presStyleCnt="11"/>
      <dgm:spPr/>
      <dgm:t>
        <a:bodyPr/>
        <a:lstStyle/>
        <a:p>
          <a:endParaRPr lang="en-US"/>
        </a:p>
      </dgm:t>
    </dgm:pt>
    <dgm:pt modelId="{091DF8D7-3547-4065-9CD5-99BF7CD01421}" type="pres">
      <dgm:prSet presAssocID="{B1AD08C3-747D-44ED-9A8F-C0EBD7A4B979}" presName="node" presStyleLbl="node1" presStyleIdx="5" presStyleCnt="11" custScaleX="145921" custScaleY="48640" custRadScaleRad="137530" custRadScaleInc="49210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80C3E2A3-4810-4103-A4CD-D6E5CBF2F937}" type="pres">
      <dgm:prSet presAssocID="{522EDD5A-63A7-4F1F-A26D-259779476D07}" presName="Name9" presStyleLbl="parChTrans1D2" presStyleIdx="6" presStyleCnt="11"/>
      <dgm:spPr/>
      <dgm:t>
        <a:bodyPr/>
        <a:lstStyle/>
        <a:p>
          <a:endParaRPr lang="en-US"/>
        </a:p>
      </dgm:t>
    </dgm:pt>
    <dgm:pt modelId="{41086FA4-B450-44EA-96F9-BDD5DBFC60B7}" type="pres">
      <dgm:prSet presAssocID="{522EDD5A-63A7-4F1F-A26D-259779476D07}" presName="connTx" presStyleLbl="parChTrans1D2" presStyleIdx="6" presStyleCnt="11"/>
      <dgm:spPr/>
      <dgm:t>
        <a:bodyPr/>
        <a:lstStyle/>
        <a:p>
          <a:endParaRPr lang="en-US"/>
        </a:p>
      </dgm:t>
    </dgm:pt>
    <dgm:pt modelId="{2BF7EF35-46BB-40F6-BD25-4808E74D2132}" type="pres">
      <dgm:prSet presAssocID="{A053ED6D-A2DC-4B29-B363-4B16CA180CCC}" presName="node" presStyleLbl="node1" presStyleIdx="6" presStyleCnt="11" custScaleX="145921" custScaleY="48640" custRadScaleRad="153296" custRadScaleInc="22907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28DA7E7-5A05-4E21-A0BA-F4288075D01F}" type="pres">
      <dgm:prSet presAssocID="{D636A752-09DF-4933-8559-75D3942FD52C}" presName="Name9" presStyleLbl="parChTrans1D2" presStyleIdx="7" presStyleCnt="11"/>
      <dgm:spPr/>
      <dgm:t>
        <a:bodyPr/>
        <a:lstStyle/>
        <a:p>
          <a:endParaRPr lang="en-US"/>
        </a:p>
      </dgm:t>
    </dgm:pt>
    <dgm:pt modelId="{956E828F-562B-406B-842E-E9DB320F142E}" type="pres">
      <dgm:prSet presAssocID="{D636A752-09DF-4933-8559-75D3942FD52C}" presName="connTx" presStyleLbl="parChTrans1D2" presStyleIdx="7" presStyleCnt="11"/>
      <dgm:spPr/>
      <dgm:t>
        <a:bodyPr/>
        <a:lstStyle/>
        <a:p>
          <a:endParaRPr lang="en-US"/>
        </a:p>
      </dgm:t>
    </dgm:pt>
    <dgm:pt modelId="{7A7898F8-84CB-4257-B80A-41CE18FEB986}" type="pres">
      <dgm:prSet presAssocID="{D9CC3AFF-6D59-4D8D-AFD5-7C62456B5CC6}" presName="node" presStyleLbl="node1" presStyleIdx="7" presStyleCnt="11" custScaleX="123949" custScaleY="123949" custRadScaleRad="135983" custRadScaleInc="-61098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96B3A1ED-790B-4D43-9D88-BAED7C1A7E78}" type="pres">
      <dgm:prSet presAssocID="{5BC9CBFD-82D8-46BB-AA8C-8C0D73432F3D}" presName="Name9" presStyleLbl="parChTrans1D2" presStyleIdx="8" presStyleCnt="11"/>
      <dgm:spPr/>
      <dgm:t>
        <a:bodyPr/>
        <a:lstStyle/>
        <a:p>
          <a:endParaRPr lang="en-US"/>
        </a:p>
      </dgm:t>
    </dgm:pt>
    <dgm:pt modelId="{B9F06E8C-F60A-4A19-9CE1-DAA0C3570280}" type="pres">
      <dgm:prSet presAssocID="{5BC9CBFD-82D8-46BB-AA8C-8C0D73432F3D}" presName="connTx" presStyleLbl="parChTrans1D2" presStyleIdx="8" presStyleCnt="11"/>
      <dgm:spPr/>
      <dgm:t>
        <a:bodyPr/>
        <a:lstStyle/>
        <a:p>
          <a:endParaRPr lang="en-US"/>
        </a:p>
      </dgm:t>
    </dgm:pt>
    <dgm:pt modelId="{81A7519B-9441-45B6-8A64-5541C8A8BDCA}" type="pres">
      <dgm:prSet presAssocID="{C99F1551-9C2B-4E15-81EB-6CE60DC72DCF}" presName="node" presStyleLbl="node1" presStyleIdx="8" presStyleCnt="11" custScaleX="123949" custScaleY="123949" custRadScaleRad="109320" custRadScaleInc="-95731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BDF5E14-3347-45ED-AF6B-DFD6B1A5D704}" type="pres">
      <dgm:prSet presAssocID="{7489DEEF-C3FE-4819-982C-D3EE051096DB}" presName="Name9" presStyleLbl="parChTrans1D2" presStyleIdx="9" presStyleCnt="11"/>
      <dgm:spPr/>
      <dgm:t>
        <a:bodyPr/>
        <a:lstStyle/>
        <a:p>
          <a:endParaRPr lang="en-US"/>
        </a:p>
      </dgm:t>
    </dgm:pt>
    <dgm:pt modelId="{2F7C3F8E-A3BD-45AD-808F-D32EA7063244}" type="pres">
      <dgm:prSet presAssocID="{7489DEEF-C3FE-4819-982C-D3EE051096DB}" presName="connTx" presStyleLbl="parChTrans1D2" presStyleIdx="9" presStyleCnt="11"/>
      <dgm:spPr/>
      <dgm:t>
        <a:bodyPr/>
        <a:lstStyle/>
        <a:p>
          <a:endParaRPr lang="en-US"/>
        </a:p>
      </dgm:t>
    </dgm:pt>
    <dgm:pt modelId="{13790A0E-2615-4415-B00C-38FA03984AC1}" type="pres">
      <dgm:prSet presAssocID="{081D1B30-303D-4FBF-83AA-9F2D78AF17BA}" presName="node" presStyleLbl="node1" presStyleIdx="9" presStyleCnt="11" custScaleX="123949" custScaleY="123949" custRadScaleRad="109586" custRadScaleInc="85423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6FA4BAD6-28C6-4671-9DC1-41CF46127009}" type="pres">
      <dgm:prSet presAssocID="{461A3206-3A93-4BDC-BC7C-F5133E219228}" presName="Name9" presStyleLbl="parChTrans1D2" presStyleIdx="10" presStyleCnt="11"/>
      <dgm:spPr/>
      <dgm:t>
        <a:bodyPr/>
        <a:lstStyle/>
        <a:p>
          <a:endParaRPr lang="en-US"/>
        </a:p>
      </dgm:t>
    </dgm:pt>
    <dgm:pt modelId="{F8C47765-3B41-4558-85C7-12AE72990239}" type="pres">
      <dgm:prSet presAssocID="{461A3206-3A93-4BDC-BC7C-F5133E219228}" presName="connTx" presStyleLbl="parChTrans1D2" presStyleIdx="10" presStyleCnt="11"/>
      <dgm:spPr/>
      <dgm:t>
        <a:bodyPr/>
        <a:lstStyle/>
        <a:p>
          <a:endParaRPr lang="en-US"/>
        </a:p>
      </dgm:t>
    </dgm:pt>
    <dgm:pt modelId="{B6E27B84-55D2-4C3C-B673-CDE57D35442F}" type="pres">
      <dgm:prSet presAssocID="{4265C54E-F21D-4140-B97E-8FDB4C5B3136}" presName="node" presStyleLbl="node1" presStyleIdx="10" presStyleCnt="11" custScaleX="123949" custScaleY="123949" custRadScaleRad="136992" custRadScaleInc="507833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en-US"/>
        </a:p>
      </dgm:t>
    </dgm:pt>
  </dgm:ptLst>
  <dgm:cxnLst>
    <dgm:cxn modelId="{94702D86-EA38-42E9-BD18-6FD3565C2D01}" type="presOf" srcId="{06A6730E-6308-4F2B-8A6F-166237C381A7}" destId="{04D8A3E5-034F-4E04-93EC-F40F32896400}" srcOrd="0" destOrd="0" presId="urn:microsoft.com/office/officeart/2005/8/layout/radial1"/>
    <dgm:cxn modelId="{BD24BF92-BE34-4513-9EBB-999883BEB133}" srcId="{0E423205-5E51-4F7D-A5AE-CA49F5C663E9}" destId="{4EB81C94-D03E-4E0A-8472-CE55BEF137BE}" srcOrd="2" destOrd="0" parTransId="{01C539D9-5BE4-4D88-8484-0B9EF9202C56}" sibTransId="{BAFB68C7-4A39-45FE-A97E-415C218E3718}"/>
    <dgm:cxn modelId="{6FD9FAFA-EA7A-456D-BA83-66404A0C78EF}" type="presOf" srcId="{7489DEEF-C3FE-4819-982C-D3EE051096DB}" destId="{6BDF5E14-3347-45ED-AF6B-DFD6B1A5D704}" srcOrd="0" destOrd="0" presId="urn:microsoft.com/office/officeart/2005/8/layout/radial1"/>
    <dgm:cxn modelId="{6EB3DE92-BEFF-4553-AAE7-7D134192B93A}" srcId="{0E423205-5E51-4F7D-A5AE-CA49F5C663E9}" destId="{C8CB7A39-8320-4641-8A7B-26E40D7637B0}" srcOrd="1" destOrd="0" parTransId="{06FF95A5-A678-448D-A383-9E6A2A2F87B2}" sibTransId="{F90F72BE-1348-4197-9AFD-FA98A8860DEC}"/>
    <dgm:cxn modelId="{6A3A6FFE-8B36-483C-9BFF-9E2C3CEB2EC2}" type="presOf" srcId="{081D1B30-303D-4FBF-83AA-9F2D78AF17BA}" destId="{13790A0E-2615-4415-B00C-38FA03984AC1}" srcOrd="0" destOrd="0" presId="urn:microsoft.com/office/officeart/2005/8/layout/radial1"/>
    <dgm:cxn modelId="{B91F7543-65AE-4582-B876-C7C67B473C02}" type="presOf" srcId="{C99F1551-9C2B-4E15-81EB-6CE60DC72DCF}" destId="{81A7519B-9441-45B6-8A64-5541C8A8BDCA}" srcOrd="0" destOrd="0" presId="urn:microsoft.com/office/officeart/2005/8/layout/radial1"/>
    <dgm:cxn modelId="{46A26285-213E-4547-9B92-2C3BBF344F9E}" type="presOf" srcId="{522EDD5A-63A7-4F1F-A26D-259779476D07}" destId="{41086FA4-B450-44EA-96F9-BDD5DBFC60B7}" srcOrd="1" destOrd="0" presId="urn:microsoft.com/office/officeart/2005/8/layout/radial1"/>
    <dgm:cxn modelId="{FDA377E3-C760-40D3-950E-2D222069D3D6}" srcId="{0E423205-5E51-4F7D-A5AE-CA49F5C663E9}" destId="{081D1B30-303D-4FBF-83AA-9F2D78AF17BA}" srcOrd="9" destOrd="0" parTransId="{7489DEEF-C3FE-4819-982C-D3EE051096DB}" sibTransId="{A2D09E20-C039-4C79-86C0-5AD18551ED2A}"/>
    <dgm:cxn modelId="{587936B3-5E72-48C7-BD1D-ED79C84B9226}" type="presOf" srcId="{880A81A8-B11C-45BC-98A1-883AC103FD78}" destId="{3D01EE26-160D-450B-836B-6BA8892DE603}" srcOrd="1" destOrd="0" presId="urn:microsoft.com/office/officeart/2005/8/layout/radial1"/>
    <dgm:cxn modelId="{89BDE462-F7CC-4A53-8C64-928CDA71C978}" type="presOf" srcId="{522EDD5A-63A7-4F1F-A26D-259779476D07}" destId="{80C3E2A3-4810-4103-A4CD-D6E5CBF2F937}" srcOrd="0" destOrd="0" presId="urn:microsoft.com/office/officeart/2005/8/layout/radial1"/>
    <dgm:cxn modelId="{45FA61B4-6AE3-4B03-A71B-021B4440A307}" srcId="{0E423205-5E51-4F7D-A5AE-CA49F5C663E9}" destId="{DDEBAF1F-8E09-44B3-9A2A-05B3EDC325D8}" srcOrd="3" destOrd="0" parTransId="{F009A5DB-D82F-46FE-B7BC-E9B0C634A897}" sibTransId="{76A07EFC-0FEA-49A5-B259-47B422E2CFB6}"/>
    <dgm:cxn modelId="{796F1976-641C-4E3C-9723-252C76414A15}" type="presOf" srcId="{5BC9CBFD-82D8-46BB-AA8C-8C0D73432F3D}" destId="{B9F06E8C-F60A-4A19-9CE1-DAA0C3570280}" srcOrd="1" destOrd="0" presId="urn:microsoft.com/office/officeart/2005/8/layout/radial1"/>
    <dgm:cxn modelId="{CA3A991F-72B8-43FC-A767-E6C81B9E2B00}" type="presOf" srcId="{6F1F6BF0-870F-449E-A47C-218A1882B824}" destId="{1BB03143-6606-4B45-B79D-6E62D43A8960}" srcOrd="0" destOrd="0" presId="urn:microsoft.com/office/officeart/2005/8/layout/radial1"/>
    <dgm:cxn modelId="{6136D9BA-6E1A-4401-8EF9-B271EDEC00E1}" type="presOf" srcId="{D636A752-09DF-4933-8559-75D3942FD52C}" destId="{228DA7E7-5A05-4E21-A0BA-F4288075D01F}" srcOrd="0" destOrd="0" presId="urn:microsoft.com/office/officeart/2005/8/layout/radial1"/>
    <dgm:cxn modelId="{AE48DACC-1FD3-462F-8C16-82E960F245BB}" type="presOf" srcId="{C8CB7A39-8320-4641-8A7B-26E40D7637B0}" destId="{ACCF665D-4F04-4505-B28C-4B930DA3F680}" srcOrd="0" destOrd="0" presId="urn:microsoft.com/office/officeart/2005/8/layout/radial1"/>
    <dgm:cxn modelId="{671321BC-3B45-4EEF-905B-D2E85647F3A4}" type="presOf" srcId="{0E423205-5E51-4F7D-A5AE-CA49F5C663E9}" destId="{5034F2B3-43B7-4989-86C7-A44A04CA4D03}" srcOrd="0" destOrd="0" presId="urn:microsoft.com/office/officeart/2005/8/layout/radial1"/>
    <dgm:cxn modelId="{B0925F8D-2E8B-4FA3-ABE5-9833E73612A4}" type="presOf" srcId="{461A3206-3A93-4BDC-BC7C-F5133E219228}" destId="{F8C47765-3B41-4558-85C7-12AE72990239}" srcOrd="1" destOrd="0" presId="urn:microsoft.com/office/officeart/2005/8/layout/radial1"/>
    <dgm:cxn modelId="{7FA28DB5-EB11-4609-97A6-1856B60D8D6D}" type="presOf" srcId="{06A6730E-6308-4F2B-8A6F-166237C381A7}" destId="{F74B847F-D929-4F96-AD25-C680FDED293F}" srcOrd="1" destOrd="0" presId="urn:microsoft.com/office/officeart/2005/8/layout/radial1"/>
    <dgm:cxn modelId="{C181682A-5D4F-40BC-A67E-06BB561B703F}" srcId="{0E423205-5E51-4F7D-A5AE-CA49F5C663E9}" destId="{C99F1551-9C2B-4E15-81EB-6CE60DC72DCF}" srcOrd="8" destOrd="0" parTransId="{5BC9CBFD-82D8-46BB-AA8C-8C0D73432F3D}" sibTransId="{F4379057-195D-42D1-B5E4-01302A7133F1}"/>
    <dgm:cxn modelId="{CF49E904-6987-4BAC-BCF7-AF31649B6F6E}" type="presOf" srcId="{4265C54E-F21D-4140-B97E-8FDB4C5B3136}" destId="{B6E27B84-55D2-4C3C-B673-CDE57D35442F}" srcOrd="0" destOrd="0" presId="urn:microsoft.com/office/officeart/2005/8/layout/radial1"/>
    <dgm:cxn modelId="{04274720-DF6E-46AE-8222-5C121C1F984E}" srcId="{0E423205-5E51-4F7D-A5AE-CA49F5C663E9}" destId="{4265C54E-F21D-4140-B97E-8FDB4C5B3136}" srcOrd="10" destOrd="0" parTransId="{461A3206-3A93-4BDC-BC7C-F5133E219228}" sibTransId="{F4B86CF0-9EC1-4A44-9A2E-5D5F673E7589}"/>
    <dgm:cxn modelId="{B70E9559-D23A-4B4B-A363-74FAA3E6B170}" type="presOf" srcId="{06FF95A5-A678-448D-A383-9E6A2A2F87B2}" destId="{59CF7990-130D-4AB7-BDFF-D43D9E3004FC}" srcOrd="0" destOrd="0" presId="urn:microsoft.com/office/officeart/2005/8/layout/radial1"/>
    <dgm:cxn modelId="{AF4DA35C-8872-44C1-8E24-F7ED5DD3AD89}" srcId="{46553204-21FD-4BD4-8673-D12BBA52498A}" destId="{0E423205-5E51-4F7D-A5AE-CA49F5C663E9}" srcOrd="0" destOrd="0" parTransId="{C245BE46-2616-47A1-9D7A-EE2F1F54378A}" sibTransId="{252BA568-0E4D-4F87-BD41-3B3A950D715B}"/>
    <dgm:cxn modelId="{6519A3A1-014A-4564-B4D3-F40067C306D2}" srcId="{0E423205-5E51-4F7D-A5AE-CA49F5C663E9}" destId="{6F1F6BF0-870F-449E-A47C-218A1882B824}" srcOrd="0" destOrd="0" parTransId="{880A81A8-B11C-45BC-98A1-883AC103FD78}" sibTransId="{59A8EFC6-6492-48AA-9156-F54BEEEE8E25}"/>
    <dgm:cxn modelId="{B99BDA47-AD51-4FB2-9908-CFBCBADF6776}" type="presOf" srcId="{06FF95A5-A678-448D-A383-9E6A2A2F87B2}" destId="{F75B5A17-F7FC-42A9-81B6-71D8F6A72CB4}" srcOrd="1" destOrd="0" presId="urn:microsoft.com/office/officeart/2005/8/layout/radial1"/>
    <dgm:cxn modelId="{EF0F2DDD-A413-429F-A184-23F90FB0A0F1}" type="presOf" srcId="{F009A5DB-D82F-46FE-B7BC-E9B0C634A897}" destId="{94D6E872-8CA0-4668-9E65-877C6F0B11DF}" srcOrd="1" destOrd="0" presId="urn:microsoft.com/office/officeart/2005/8/layout/radial1"/>
    <dgm:cxn modelId="{F97D3C39-95D9-4E52-AE14-45476F754A4F}" type="presOf" srcId="{F12C5133-E12A-4BD0-B15B-00143EB49C62}" destId="{EBB45C7F-4341-422B-BDA4-2832C5C63375}" srcOrd="1" destOrd="0" presId="urn:microsoft.com/office/officeart/2005/8/layout/radial1"/>
    <dgm:cxn modelId="{1A0F601C-A67A-491C-AD2D-74A9A6C876CE}" type="presOf" srcId="{D9CC3AFF-6D59-4D8D-AFD5-7C62456B5CC6}" destId="{7A7898F8-84CB-4257-B80A-41CE18FEB986}" srcOrd="0" destOrd="0" presId="urn:microsoft.com/office/officeart/2005/8/layout/radial1"/>
    <dgm:cxn modelId="{154F459B-F725-4C80-BC5B-135368E5F4A1}" srcId="{0E423205-5E51-4F7D-A5AE-CA49F5C663E9}" destId="{B1AD08C3-747D-44ED-9A8F-C0EBD7A4B979}" srcOrd="5" destOrd="0" parTransId="{06A6730E-6308-4F2B-8A6F-166237C381A7}" sibTransId="{D8E818FD-5271-48A9-A132-74ABFD1E51E8}"/>
    <dgm:cxn modelId="{D57BE1A3-E32A-4477-9F5E-CBBCC4A104EC}" type="presOf" srcId="{F12C5133-E12A-4BD0-B15B-00143EB49C62}" destId="{140CDDB5-19C5-43BE-AA79-B530224E6ED9}" srcOrd="0" destOrd="0" presId="urn:microsoft.com/office/officeart/2005/8/layout/radial1"/>
    <dgm:cxn modelId="{246E1DEB-9681-4B4A-AE8E-F6055A8452FB}" srcId="{0E423205-5E51-4F7D-A5AE-CA49F5C663E9}" destId="{A053ED6D-A2DC-4B29-B363-4B16CA180CCC}" srcOrd="6" destOrd="0" parTransId="{522EDD5A-63A7-4F1F-A26D-259779476D07}" sibTransId="{0C13EE7E-4D84-4A03-9236-43618001FE1C}"/>
    <dgm:cxn modelId="{B253B699-EDC4-43DD-BF4F-867821BF5990}" type="presOf" srcId="{DDEBAF1F-8E09-44B3-9A2A-05B3EDC325D8}" destId="{2042BDF8-B1AE-4AE1-B752-7C1E0FE39E90}" srcOrd="0" destOrd="0" presId="urn:microsoft.com/office/officeart/2005/8/layout/radial1"/>
    <dgm:cxn modelId="{F6250EAF-A06C-413E-B6C7-D46ABA11F9A2}" type="presOf" srcId="{A053ED6D-A2DC-4B29-B363-4B16CA180CCC}" destId="{2BF7EF35-46BB-40F6-BD25-4808E74D2132}" srcOrd="0" destOrd="0" presId="urn:microsoft.com/office/officeart/2005/8/layout/radial1"/>
    <dgm:cxn modelId="{FAB0F052-989D-4477-8159-2E31602F5661}" type="presOf" srcId="{880A81A8-B11C-45BC-98A1-883AC103FD78}" destId="{A1757C60-5162-43B7-A97E-9AA5CB8E8DA7}" srcOrd="0" destOrd="0" presId="urn:microsoft.com/office/officeart/2005/8/layout/radial1"/>
    <dgm:cxn modelId="{7A2FA9FB-C762-4099-8609-36C1C7B666FD}" type="presOf" srcId="{5BEF19B8-F5B4-49C4-951A-60007BB86F98}" destId="{7FC22E4F-E740-427F-A1B1-57CC7191DCF8}" srcOrd="0" destOrd="0" presId="urn:microsoft.com/office/officeart/2005/8/layout/radial1"/>
    <dgm:cxn modelId="{552BC0BF-D94E-4282-A19C-5B075984BF04}" type="presOf" srcId="{4EB81C94-D03E-4E0A-8472-CE55BEF137BE}" destId="{CB65AE2B-698F-4A08-A1F4-4FC43EC90A70}" srcOrd="0" destOrd="0" presId="urn:microsoft.com/office/officeart/2005/8/layout/radial1"/>
    <dgm:cxn modelId="{F633DDFF-DB40-4D70-A44D-6CCFFDC0E7E5}" type="presOf" srcId="{46553204-21FD-4BD4-8673-D12BBA52498A}" destId="{313B87CF-5180-4568-87F4-77DF9EE12055}" srcOrd="0" destOrd="0" presId="urn:microsoft.com/office/officeart/2005/8/layout/radial1"/>
    <dgm:cxn modelId="{3A8A7BC2-C2F4-468E-B4CC-3A8B12A02443}" type="presOf" srcId="{01C539D9-5BE4-4D88-8484-0B9EF9202C56}" destId="{B64F8FE6-5706-4FF5-8110-2E58191081F2}" srcOrd="0" destOrd="0" presId="urn:microsoft.com/office/officeart/2005/8/layout/radial1"/>
    <dgm:cxn modelId="{50ADA89B-8373-4BDE-A7EE-726876E69F46}" type="presOf" srcId="{D636A752-09DF-4933-8559-75D3942FD52C}" destId="{956E828F-562B-406B-842E-E9DB320F142E}" srcOrd="1" destOrd="0" presId="urn:microsoft.com/office/officeart/2005/8/layout/radial1"/>
    <dgm:cxn modelId="{BBC9FFD6-90EC-4E91-9755-4E8E2AF7957B}" srcId="{0E423205-5E51-4F7D-A5AE-CA49F5C663E9}" destId="{5BEF19B8-F5B4-49C4-951A-60007BB86F98}" srcOrd="4" destOrd="0" parTransId="{F12C5133-E12A-4BD0-B15B-00143EB49C62}" sibTransId="{AE096466-E09F-4139-988E-C9242865B746}"/>
    <dgm:cxn modelId="{8BAC091D-19B2-4D9F-91B7-B916288034BE}" type="presOf" srcId="{F009A5DB-D82F-46FE-B7BC-E9B0C634A897}" destId="{0DA23D58-7C16-4484-B730-23A3BC5455C9}" srcOrd="0" destOrd="0" presId="urn:microsoft.com/office/officeart/2005/8/layout/radial1"/>
    <dgm:cxn modelId="{D3844D8E-86EE-4776-9075-A75A64BE3764}" type="presOf" srcId="{461A3206-3A93-4BDC-BC7C-F5133E219228}" destId="{6FA4BAD6-28C6-4671-9DC1-41CF46127009}" srcOrd="0" destOrd="0" presId="urn:microsoft.com/office/officeart/2005/8/layout/radial1"/>
    <dgm:cxn modelId="{55A3ED79-BF20-4D38-950E-68F53CF65844}" srcId="{0E423205-5E51-4F7D-A5AE-CA49F5C663E9}" destId="{D9CC3AFF-6D59-4D8D-AFD5-7C62456B5CC6}" srcOrd="7" destOrd="0" parTransId="{D636A752-09DF-4933-8559-75D3942FD52C}" sibTransId="{71AB9A2D-7A2B-4DA2-BF70-7075E4D798E1}"/>
    <dgm:cxn modelId="{CB4BB26A-81F5-4207-A6BC-AE870FA97BB3}" type="presOf" srcId="{5BC9CBFD-82D8-46BB-AA8C-8C0D73432F3D}" destId="{96B3A1ED-790B-4D43-9D88-BAED7C1A7E78}" srcOrd="0" destOrd="0" presId="urn:microsoft.com/office/officeart/2005/8/layout/radial1"/>
    <dgm:cxn modelId="{28CE216E-33BE-4008-A304-DFD2FBB37CAC}" type="presOf" srcId="{B1AD08C3-747D-44ED-9A8F-C0EBD7A4B979}" destId="{091DF8D7-3547-4065-9CD5-99BF7CD01421}" srcOrd="0" destOrd="0" presId="urn:microsoft.com/office/officeart/2005/8/layout/radial1"/>
    <dgm:cxn modelId="{4968039E-4A3B-4293-96DA-7875E6BEB50C}" type="presOf" srcId="{7489DEEF-C3FE-4819-982C-D3EE051096DB}" destId="{2F7C3F8E-A3BD-45AD-808F-D32EA7063244}" srcOrd="1" destOrd="0" presId="urn:microsoft.com/office/officeart/2005/8/layout/radial1"/>
    <dgm:cxn modelId="{3A8000EF-8B87-4F8A-8FD4-CE3C014CE44A}" type="presOf" srcId="{01C539D9-5BE4-4D88-8484-0B9EF9202C56}" destId="{4717D15B-8F51-4D9D-B20C-036965C66B71}" srcOrd="1" destOrd="0" presId="urn:microsoft.com/office/officeart/2005/8/layout/radial1"/>
    <dgm:cxn modelId="{1995D61F-63EA-4E8A-A90C-88755A60E16E}" type="presParOf" srcId="{313B87CF-5180-4568-87F4-77DF9EE12055}" destId="{5034F2B3-43B7-4989-86C7-A44A04CA4D03}" srcOrd="0" destOrd="0" presId="urn:microsoft.com/office/officeart/2005/8/layout/radial1"/>
    <dgm:cxn modelId="{5CCE0A65-117F-42A7-ACF0-692D6448FB2F}" type="presParOf" srcId="{313B87CF-5180-4568-87F4-77DF9EE12055}" destId="{A1757C60-5162-43B7-A97E-9AA5CB8E8DA7}" srcOrd="1" destOrd="0" presId="urn:microsoft.com/office/officeart/2005/8/layout/radial1"/>
    <dgm:cxn modelId="{08A8D8FA-B70D-4D20-A0B8-4898DFF2E4AA}" type="presParOf" srcId="{A1757C60-5162-43B7-A97E-9AA5CB8E8DA7}" destId="{3D01EE26-160D-450B-836B-6BA8892DE603}" srcOrd="0" destOrd="0" presId="urn:microsoft.com/office/officeart/2005/8/layout/radial1"/>
    <dgm:cxn modelId="{41F98A6A-1590-47FC-ADE0-6029DA7BBADF}" type="presParOf" srcId="{313B87CF-5180-4568-87F4-77DF9EE12055}" destId="{1BB03143-6606-4B45-B79D-6E62D43A8960}" srcOrd="2" destOrd="0" presId="urn:microsoft.com/office/officeart/2005/8/layout/radial1"/>
    <dgm:cxn modelId="{55E752A6-9C34-4E61-81A5-92D7D0DF21C6}" type="presParOf" srcId="{313B87CF-5180-4568-87F4-77DF9EE12055}" destId="{59CF7990-130D-4AB7-BDFF-D43D9E3004FC}" srcOrd="3" destOrd="0" presId="urn:microsoft.com/office/officeart/2005/8/layout/radial1"/>
    <dgm:cxn modelId="{85348AE5-7CE1-46A6-B295-35D8A06830D5}" type="presParOf" srcId="{59CF7990-130D-4AB7-BDFF-D43D9E3004FC}" destId="{F75B5A17-F7FC-42A9-81B6-71D8F6A72CB4}" srcOrd="0" destOrd="0" presId="urn:microsoft.com/office/officeart/2005/8/layout/radial1"/>
    <dgm:cxn modelId="{2DAADBEF-5F5C-4968-A2D5-D19651C78735}" type="presParOf" srcId="{313B87CF-5180-4568-87F4-77DF9EE12055}" destId="{ACCF665D-4F04-4505-B28C-4B930DA3F680}" srcOrd="4" destOrd="0" presId="urn:microsoft.com/office/officeart/2005/8/layout/radial1"/>
    <dgm:cxn modelId="{1E39244E-A8DF-413D-9375-F57102346E5B}" type="presParOf" srcId="{313B87CF-5180-4568-87F4-77DF9EE12055}" destId="{B64F8FE6-5706-4FF5-8110-2E58191081F2}" srcOrd="5" destOrd="0" presId="urn:microsoft.com/office/officeart/2005/8/layout/radial1"/>
    <dgm:cxn modelId="{FD628D02-5202-4A94-87C3-C468AAA6D574}" type="presParOf" srcId="{B64F8FE6-5706-4FF5-8110-2E58191081F2}" destId="{4717D15B-8F51-4D9D-B20C-036965C66B71}" srcOrd="0" destOrd="0" presId="urn:microsoft.com/office/officeart/2005/8/layout/radial1"/>
    <dgm:cxn modelId="{16C6BE0A-E690-49DB-8A00-04B98301B25C}" type="presParOf" srcId="{313B87CF-5180-4568-87F4-77DF9EE12055}" destId="{CB65AE2B-698F-4A08-A1F4-4FC43EC90A70}" srcOrd="6" destOrd="0" presId="urn:microsoft.com/office/officeart/2005/8/layout/radial1"/>
    <dgm:cxn modelId="{9B537E1B-A8D2-4622-AFFF-42ED6BC913B7}" type="presParOf" srcId="{313B87CF-5180-4568-87F4-77DF9EE12055}" destId="{0DA23D58-7C16-4484-B730-23A3BC5455C9}" srcOrd="7" destOrd="0" presId="urn:microsoft.com/office/officeart/2005/8/layout/radial1"/>
    <dgm:cxn modelId="{A9D25B60-85B6-49C5-A01F-28120742BB1E}" type="presParOf" srcId="{0DA23D58-7C16-4484-B730-23A3BC5455C9}" destId="{94D6E872-8CA0-4668-9E65-877C6F0B11DF}" srcOrd="0" destOrd="0" presId="urn:microsoft.com/office/officeart/2005/8/layout/radial1"/>
    <dgm:cxn modelId="{B2F6B96B-F6D9-49E5-9C5B-537B9CB8B754}" type="presParOf" srcId="{313B87CF-5180-4568-87F4-77DF9EE12055}" destId="{2042BDF8-B1AE-4AE1-B752-7C1E0FE39E90}" srcOrd="8" destOrd="0" presId="urn:microsoft.com/office/officeart/2005/8/layout/radial1"/>
    <dgm:cxn modelId="{4DDAD65A-7EFE-4EA9-B190-6D3639FF6EA9}" type="presParOf" srcId="{313B87CF-5180-4568-87F4-77DF9EE12055}" destId="{140CDDB5-19C5-43BE-AA79-B530224E6ED9}" srcOrd="9" destOrd="0" presId="urn:microsoft.com/office/officeart/2005/8/layout/radial1"/>
    <dgm:cxn modelId="{51698FC0-E2E2-4D79-9EF6-CECF6EDC1284}" type="presParOf" srcId="{140CDDB5-19C5-43BE-AA79-B530224E6ED9}" destId="{EBB45C7F-4341-422B-BDA4-2832C5C63375}" srcOrd="0" destOrd="0" presId="urn:microsoft.com/office/officeart/2005/8/layout/radial1"/>
    <dgm:cxn modelId="{96A148E4-6C84-4CFD-B271-36CCFF907FF9}" type="presParOf" srcId="{313B87CF-5180-4568-87F4-77DF9EE12055}" destId="{7FC22E4F-E740-427F-A1B1-57CC7191DCF8}" srcOrd="10" destOrd="0" presId="urn:microsoft.com/office/officeart/2005/8/layout/radial1"/>
    <dgm:cxn modelId="{5B34C205-171C-48E2-AA9A-9A02A80DD7B3}" type="presParOf" srcId="{313B87CF-5180-4568-87F4-77DF9EE12055}" destId="{04D8A3E5-034F-4E04-93EC-F40F32896400}" srcOrd="11" destOrd="0" presId="urn:microsoft.com/office/officeart/2005/8/layout/radial1"/>
    <dgm:cxn modelId="{9B4A4FBE-71F4-42C4-BE92-DECEB0690FF6}" type="presParOf" srcId="{04D8A3E5-034F-4E04-93EC-F40F32896400}" destId="{F74B847F-D929-4F96-AD25-C680FDED293F}" srcOrd="0" destOrd="0" presId="urn:microsoft.com/office/officeart/2005/8/layout/radial1"/>
    <dgm:cxn modelId="{AB389E36-D492-4713-BE87-1CBA89A6DC03}" type="presParOf" srcId="{313B87CF-5180-4568-87F4-77DF9EE12055}" destId="{091DF8D7-3547-4065-9CD5-99BF7CD01421}" srcOrd="12" destOrd="0" presId="urn:microsoft.com/office/officeart/2005/8/layout/radial1"/>
    <dgm:cxn modelId="{8025977E-7D3B-4F61-815C-9CF5ADF6A90F}" type="presParOf" srcId="{313B87CF-5180-4568-87F4-77DF9EE12055}" destId="{80C3E2A3-4810-4103-A4CD-D6E5CBF2F937}" srcOrd="13" destOrd="0" presId="urn:microsoft.com/office/officeart/2005/8/layout/radial1"/>
    <dgm:cxn modelId="{E2C0C5CC-5E39-4CF9-9EA4-8BE2E33BACCA}" type="presParOf" srcId="{80C3E2A3-4810-4103-A4CD-D6E5CBF2F937}" destId="{41086FA4-B450-44EA-96F9-BDD5DBFC60B7}" srcOrd="0" destOrd="0" presId="urn:microsoft.com/office/officeart/2005/8/layout/radial1"/>
    <dgm:cxn modelId="{9414600A-6AC6-4635-870C-53D6392CCA19}" type="presParOf" srcId="{313B87CF-5180-4568-87F4-77DF9EE12055}" destId="{2BF7EF35-46BB-40F6-BD25-4808E74D2132}" srcOrd="14" destOrd="0" presId="urn:microsoft.com/office/officeart/2005/8/layout/radial1"/>
    <dgm:cxn modelId="{28BC0E1C-C69C-448E-80F8-D0F24E20C342}" type="presParOf" srcId="{313B87CF-5180-4568-87F4-77DF9EE12055}" destId="{228DA7E7-5A05-4E21-A0BA-F4288075D01F}" srcOrd="15" destOrd="0" presId="urn:microsoft.com/office/officeart/2005/8/layout/radial1"/>
    <dgm:cxn modelId="{28E9C68C-E864-4D3C-9A6B-18EE7FB9FB95}" type="presParOf" srcId="{228DA7E7-5A05-4E21-A0BA-F4288075D01F}" destId="{956E828F-562B-406B-842E-E9DB320F142E}" srcOrd="0" destOrd="0" presId="urn:microsoft.com/office/officeart/2005/8/layout/radial1"/>
    <dgm:cxn modelId="{18242703-0CFF-4E8B-82D7-BFAE7B51A16B}" type="presParOf" srcId="{313B87CF-5180-4568-87F4-77DF9EE12055}" destId="{7A7898F8-84CB-4257-B80A-41CE18FEB986}" srcOrd="16" destOrd="0" presId="urn:microsoft.com/office/officeart/2005/8/layout/radial1"/>
    <dgm:cxn modelId="{9E8C0570-97F8-4B5E-88BC-72540D0196B1}" type="presParOf" srcId="{313B87CF-5180-4568-87F4-77DF9EE12055}" destId="{96B3A1ED-790B-4D43-9D88-BAED7C1A7E78}" srcOrd="17" destOrd="0" presId="urn:microsoft.com/office/officeart/2005/8/layout/radial1"/>
    <dgm:cxn modelId="{A4FE2B43-7E5F-4A95-BD72-2E617E62A908}" type="presParOf" srcId="{96B3A1ED-790B-4D43-9D88-BAED7C1A7E78}" destId="{B9F06E8C-F60A-4A19-9CE1-DAA0C3570280}" srcOrd="0" destOrd="0" presId="urn:microsoft.com/office/officeart/2005/8/layout/radial1"/>
    <dgm:cxn modelId="{7F0AF2D5-4A8F-4C43-A524-1446D4865F05}" type="presParOf" srcId="{313B87CF-5180-4568-87F4-77DF9EE12055}" destId="{81A7519B-9441-45B6-8A64-5541C8A8BDCA}" srcOrd="18" destOrd="0" presId="urn:microsoft.com/office/officeart/2005/8/layout/radial1"/>
    <dgm:cxn modelId="{3A9850E2-B7D8-439A-9A78-E32D4EFD074B}" type="presParOf" srcId="{313B87CF-5180-4568-87F4-77DF9EE12055}" destId="{6BDF5E14-3347-45ED-AF6B-DFD6B1A5D704}" srcOrd="19" destOrd="0" presId="urn:microsoft.com/office/officeart/2005/8/layout/radial1"/>
    <dgm:cxn modelId="{689AB414-FEED-46CB-B81D-18AAAE14FA8B}" type="presParOf" srcId="{6BDF5E14-3347-45ED-AF6B-DFD6B1A5D704}" destId="{2F7C3F8E-A3BD-45AD-808F-D32EA7063244}" srcOrd="0" destOrd="0" presId="urn:microsoft.com/office/officeart/2005/8/layout/radial1"/>
    <dgm:cxn modelId="{CE021C8E-0AE1-4A28-8DC8-F6B8DB8EEF4E}" type="presParOf" srcId="{313B87CF-5180-4568-87F4-77DF9EE12055}" destId="{13790A0E-2615-4415-B00C-38FA03984AC1}" srcOrd="20" destOrd="0" presId="urn:microsoft.com/office/officeart/2005/8/layout/radial1"/>
    <dgm:cxn modelId="{5E7B33B7-D732-4C12-8D36-EDD5B50CFD79}" type="presParOf" srcId="{313B87CF-5180-4568-87F4-77DF9EE12055}" destId="{6FA4BAD6-28C6-4671-9DC1-41CF46127009}" srcOrd="21" destOrd="0" presId="urn:microsoft.com/office/officeart/2005/8/layout/radial1"/>
    <dgm:cxn modelId="{C433035A-773E-4494-A4B6-C91073CD5AA5}" type="presParOf" srcId="{6FA4BAD6-28C6-4671-9DC1-41CF46127009}" destId="{F8C47765-3B41-4558-85C7-12AE72990239}" srcOrd="0" destOrd="0" presId="urn:microsoft.com/office/officeart/2005/8/layout/radial1"/>
    <dgm:cxn modelId="{9E463A3D-1BFC-4E0B-BBD4-E9EE3705088C}" type="presParOf" srcId="{313B87CF-5180-4568-87F4-77DF9EE12055}" destId="{B6E27B84-55D2-4C3C-B673-CDE57D35442F}" srcOrd="2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4F2B3-43B7-4989-86C7-A44A04CA4D03}">
      <dsp:nvSpPr>
        <dsp:cNvPr id="0" name=""/>
        <dsp:cNvSpPr/>
      </dsp:nvSpPr>
      <dsp:spPr>
        <a:xfrm>
          <a:off x="1940589" y="1483524"/>
          <a:ext cx="1371600" cy="1371600"/>
        </a:xfrm>
        <a:prstGeom prst="ellipse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Biological Resources</a:t>
          </a:r>
          <a:endParaRPr lang="en-US" sz="1800" kern="1200" dirty="0"/>
        </a:p>
      </dsp:txBody>
      <dsp:txXfrm>
        <a:off x="2141455" y="1684390"/>
        <a:ext cx="969868" cy="969868"/>
      </dsp:txXfrm>
    </dsp:sp>
    <dsp:sp modelId="{A1757C60-5162-43B7-A97E-9AA5CB8E8DA7}">
      <dsp:nvSpPr>
        <dsp:cNvPr id="0" name=""/>
        <dsp:cNvSpPr/>
      </dsp:nvSpPr>
      <dsp:spPr>
        <a:xfrm rot="13151047">
          <a:off x="614857" y="1197179"/>
          <a:ext cx="1667441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667441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06892" y="1167583"/>
        <a:ext cx="83372" cy="83372"/>
      </dsp:txXfrm>
    </dsp:sp>
    <dsp:sp modelId="{1BB03143-6606-4B45-B79D-6E62D43A8960}">
      <dsp:nvSpPr>
        <dsp:cNvPr id="0" name=""/>
        <dsp:cNvSpPr/>
      </dsp:nvSpPr>
      <dsp:spPr>
        <a:xfrm>
          <a:off x="60365" y="337031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Birds</a:t>
          </a:r>
          <a:endParaRPr lang="en-US" sz="1200" kern="1200" dirty="0"/>
        </a:p>
      </dsp:txBody>
      <dsp:txXfrm>
        <a:off x="77882" y="354548"/>
        <a:ext cx="1041461" cy="323795"/>
      </dsp:txXfrm>
    </dsp:sp>
    <dsp:sp modelId="{59CF7990-130D-4AB7-BDFF-D43D9E3004FC}">
      <dsp:nvSpPr>
        <dsp:cNvPr id="0" name=""/>
        <dsp:cNvSpPr/>
      </dsp:nvSpPr>
      <dsp:spPr>
        <a:xfrm rot="12552754">
          <a:off x="790159" y="1499999"/>
          <a:ext cx="1321703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321703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7968" y="1479046"/>
        <a:ext cx="66085" cy="66085"/>
      </dsp:txXfrm>
    </dsp:sp>
    <dsp:sp modelId="{ACCF665D-4F04-4505-B28C-4B930DA3F680}">
      <dsp:nvSpPr>
        <dsp:cNvPr id="0" name=""/>
        <dsp:cNvSpPr/>
      </dsp:nvSpPr>
      <dsp:spPr>
        <a:xfrm>
          <a:off x="60356" y="856035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Fish</a:t>
          </a:r>
          <a:endParaRPr lang="en-US" sz="1200" kern="1200" dirty="0"/>
        </a:p>
      </dsp:txBody>
      <dsp:txXfrm>
        <a:off x="77873" y="873552"/>
        <a:ext cx="1041461" cy="323795"/>
      </dsp:txXfrm>
    </dsp:sp>
    <dsp:sp modelId="{B64F8FE6-5706-4FF5-8110-2E58191081F2}">
      <dsp:nvSpPr>
        <dsp:cNvPr id="0" name=""/>
        <dsp:cNvSpPr/>
      </dsp:nvSpPr>
      <dsp:spPr>
        <a:xfrm rot="11812094">
          <a:off x="974877" y="1810668"/>
          <a:ext cx="1017099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017099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57999" y="1797330"/>
        <a:ext cx="50854" cy="50854"/>
      </dsp:txXfrm>
    </dsp:sp>
    <dsp:sp modelId="{CB65AE2B-698F-4A08-A1F4-4FC43EC90A70}">
      <dsp:nvSpPr>
        <dsp:cNvPr id="0" name=""/>
        <dsp:cNvSpPr/>
      </dsp:nvSpPr>
      <dsp:spPr>
        <a:xfrm>
          <a:off x="60351" y="1375047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Habitats</a:t>
          </a:r>
          <a:endParaRPr lang="en-US" sz="1200" kern="1200" dirty="0"/>
        </a:p>
      </dsp:txBody>
      <dsp:txXfrm>
        <a:off x="77868" y="1392564"/>
        <a:ext cx="1041461" cy="323795"/>
      </dsp:txXfrm>
    </dsp:sp>
    <dsp:sp modelId="{0DA23D58-7C16-4484-B730-23A3BC5455C9}">
      <dsp:nvSpPr>
        <dsp:cNvPr id="0" name=""/>
        <dsp:cNvSpPr/>
      </dsp:nvSpPr>
      <dsp:spPr>
        <a:xfrm rot="10962378">
          <a:off x="1131066" y="2105713"/>
          <a:ext cx="810739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810739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516168" y="2097535"/>
        <a:ext cx="40536" cy="40536"/>
      </dsp:txXfrm>
    </dsp:sp>
    <dsp:sp modelId="{2042BDF8-B1AE-4AE1-B752-7C1E0FE39E90}">
      <dsp:nvSpPr>
        <dsp:cNvPr id="0" name=""/>
        <dsp:cNvSpPr/>
      </dsp:nvSpPr>
      <dsp:spPr>
        <a:xfrm>
          <a:off x="60355" y="1894058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Invertebrates</a:t>
          </a:r>
          <a:endParaRPr lang="en-US" sz="1200" kern="1200" dirty="0"/>
        </a:p>
      </dsp:txBody>
      <dsp:txXfrm>
        <a:off x="77872" y="1911575"/>
        <a:ext cx="1041461" cy="323795"/>
      </dsp:txXfrm>
    </dsp:sp>
    <dsp:sp modelId="{140CDDB5-19C5-43BE-AA79-B530224E6ED9}">
      <dsp:nvSpPr>
        <dsp:cNvPr id="0" name=""/>
        <dsp:cNvSpPr/>
      </dsp:nvSpPr>
      <dsp:spPr>
        <a:xfrm rot="10092770">
          <a:off x="1045121" y="2391256"/>
          <a:ext cx="919625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919625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81943" y="2380355"/>
        <a:ext cx="45981" cy="45981"/>
      </dsp:txXfrm>
    </dsp:sp>
    <dsp:sp modelId="{7FC22E4F-E740-427F-A1B1-57CC7191DCF8}">
      <dsp:nvSpPr>
        <dsp:cNvPr id="0" name=""/>
        <dsp:cNvSpPr/>
      </dsp:nvSpPr>
      <dsp:spPr>
        <a:xfrm>
          <a:off x="60348" y="2413063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Marine Mammals</a:t>
          </a:r>
          <a:endParaRPr lang="en-US" sz="1200" kern="1200" dirty="0"/>
        </a:p>
      </dsp:txBody>
      <dsp:txXfrm>
        <a:off x="77865" y="2430580"/>
        <a:ext cx="1041461" cy="323795"/>
      </dsp:txXfrm>
    </dsp:sp>
    <dsp:sp modelId="{04D8A3E5-034F-4E04-93EC-F40F32896400}">
      <dsp:nvSpPr>
        <dsp:cNvPr id="0" name=""/>
        <dsp:cNvSpPr/>
      </dsp:nvSpPr>
      <dsp:spPr>
        <a:xfrm rot="9304752">
          <a:off x="856297" y="2699912"/>
          <a:ext cx="1204207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204207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8295" y="2681896"/>
        <a:ext cx="60210" cy="60210"/>
      </dsp:txXfrm>
    </dsp:sp>
    <dsp:sp modelId="{091DF8D7-3547-4065-9CD5-99BF7CD01421}">
      <dsp:nvSpPr>
        <dsp:cNvPr id="0" name=""/>
        <dsp:cNvSpPr/>
      </dsp:nvSpPr>
      <dsp:spPr>
        <a:xfrm>
          <a:off x="60354" y="2932072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Reptiles</a:t>
          </a:r>
          <a:endParaRPr lang="en-US" sz="1200" kern="1200" dirty="0"/>
        </a:p>
      </dsp:txBody>
      <dsp:txXfrm>
        <a:off x="77871" y="2949589"/>
        <a:ext cx="1041461" cy="323795"/>
      </dsp:txXfrm>
    </dsp:sp>
    <dsp:sp modelId="{80C3E2A3-4810-4103-A4CD-D6E5CBF2F937}">
      <dsp:nvSpPr>
        <dsp:cNvPr id="0" name=""/>
        <dsp:cNvSpPr/>
      </dsp:nvSpPr>
      <dsp:spPr>
        <a:xfrm rot="8653456">
          <a:off x="679767" y="3006868"/>
          <a:ext cx="1535047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535047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08914" y="2980582"/>
        <a:ext cx="76752" cy="76752"/>
      </dsp:txXfrm>
    </dsp:sp>
    <dsp:sp modelId="{2BF7EF35-46BB-40F6-BD25-4808E74D2132}">
      <dsp:nvSpPr>
        <dsp:cNvPr id="0" name=""/>
        <dsp:cNvSpPr/>
      </dsp:nvSpPr>
      <dsp:spPr>
        <a:xfrm>
          <a:off x="60362" y="3451085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Terrestrial Mammals</a:t>
          </a:r>
          <a:endParaRPr lang="en-US" sz="1200" kern="1200" dirty="0"/>
        </a:p>
      </dsp:txBody>
      <dsp:txXfrm>
        <a:off x="77879" y="3468602"/>
        <a:ext cx="1041461" cy="323795"/>
      </dsp:txXfrm>
    </dsp:sp>
    <dsp:sp modelId="{228DA7E7-5A05-4E21-A0BA-F4288075D01F}">
      <dsp:nvSpPr>
        <dsp:cNvPr id="0" name=""/>
        <dsp:cNvSpPr/>
      </dsp:nvSpPr>
      <dsp:spPr>
        <a:xfrm rot="2183668">
          <a:off x="3062737" y="2916069"/>
          <a:ext cx="1186234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186234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26199" y="2898503"/>
        <a:ext cx="59311" cy="59311"/>
      </dsp:txXfrm>
    </dsp:sp>
    <dsp:sp modelId="{7A7898F8-84CB-4257-B80A-41CE18FEB986}">
      <dsp:nvSpPr>
        <dsp:cNvPr id="0" name=""/>
        <dsp:cNvSpPr/>
      </dsp:nvSpPr>
      <dsp:spPr>
        <a:xfrm>
          <a:off x="4044109" y="3094155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Species</a:t>
          </a:r>
          <a:endParaRPr lang="en-US" sz="900" kern="1200" dirty="0"/>
        </a:p>
      </dsp:txBody>
      <dsp:txXfrm>
        <a:off x="4178020" y="3228066"/>
        <a:ext cx="646580" cy="646580"/>
      </dsp:txXfrm>
    </dsp:sp>
    <dsp:sp modelId="{96B3A1ED-790B-4D43-9D88-BAED7C1A7E78}">
      <dsp:nvSpPr>
        <dsp:cNvPr id="0" name=""/>
        <dsp:cNvSpPr/>
      </dsp:nvSpPr>
      <dsp:spPr>
        <a:xfrm rot="737955">
          <a:off x="3287544" y="2385969"/>
          <a:ext cx="775965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775965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6127" y="2378659"/>
        <a:ext cx="38798" cy="38798"/>
      </dsp:txXfrm>
    </dsp:sp>
    <dsp:sp modelId="{81A7519B-9441-45B6-8A64-5541C8A8BDCA}">
      <dsp:nvSpPr>
        <dsp:cNvPr id="0" name=""/>
        <dsp:cNvSpPr/>
      </dsp:nvSpPr>
      <dsp:spPr>
        <a:xfrm>
          <a:off x="4044110" y="2120896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Seasonality</a:t>
          </a:r>
          <a:endParaRPr lang="en-US" sz="800" kern="1200" dirty="0"/>
        </a:p>
      </dsp:txBody>
      <dsp:txXfrm>
        <a:off x="4178021" y="2254807"/>
        <a:ext cx="646580" cy="646580"/>
      </dsp:txXfrm>
    </dsp:sp>
    <dsp:sp modelId="{6BDF5E14-3347-45ED-AF6B-DFD6B1A5D704}">
      <dsp:nvSpPr>
        <dsp:cNvPr id="0" name=""/>
        <dsp:cNvSpPr/>
      </dsp:nvSpPr>
      <dsp:spPr>
        <a:xfrm rot="20565596">
          <a:off x="3262953" y="1832447"/>
          <a:ext cx="820128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820128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2514" y="1824033"/>
        <a:ext cx="41006" cy="41006"/>
      </dsp:txXfrm>
    </dsp:sp>
    <dsp:sp modelId="{13790A0E-2615-4415-B00C-38FA03984AC1}">
      <dsp:nvSpPr>
        <dsp:cNvPr id="0" name=""/>
        <dsp:cNvSpPr/>
      </dsp:nvSpPr>
      <dsp:spPr>
        <a:xfrm>
          <a:off x="4044117" y="1130298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Status</a:t>
          </a:r>
          <a:endParaRPr lang="en-US" sz="1600" kern="1200" dirty="0"/>
        </a:p>
      </dsp:txBody>
      <dsp:txXfrm>
        <a:off x="4178028" y="1264209"/>
        <a:ext cx="646580" cy="646580"/>
      </dsp:txXfrm>
    </dsp:sp>
    <dsp:sp modelId="{6FA4BAD6-28C6-4671-9DC1-41CF46127009}">
      <dsp:nvSpPr>
        <dsp:cNvPr id="0" name=""/>
        <dsp:cNvSpPr/>
      </dsp:nvSpPr>
      <dsp:spPr>
        <a:xfrm rot="19208735">
          <a:off x="3001926" y="1301413"/>
          <a:ext cx="1299338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299338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19112" y="1281020"/>
        <a:ext cx="64966" cy="64966"/>
      </dsp:txXfrm>
    </dsp:sp>
    <dsp:sp modelId="{B6E27B84-55D2-4C3C-B673-CDE57D35442F}">
      <dsp:nvSpPr>
        <dsp:cNvPr id="0" name=""/>
        <dsp:cNvSpPr/>
      </dsp:nvSpPr>
      <dsp:spPr>
        <a:xfrm>
          <a:off x="4044111" y="146976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Source</a:t>
          </a:r>
          <a:endParaRPr lang="en-US" sz="1600" kern="1200" dirty="0"/>
        </a:p>
      </dsp:txBody>
      <dsp:txXfrm>
        <a:off x="4178022" y="280887"/>
        <a:ext cx="646580" cy="6465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34F2B3-43B7-4989-86C7-A44A04CA4D03}">
      <dsp:nvSpPr>
        <dsp:cNvPr id="0" name=""/>
        <dsp:cNvSpPr/>
      </dsp:nvSpPr>
      <dsp:spPr>
        <a:xfrm>
          <a:off x="1940589" y="1483524"/>
          <a:ext cx="1371600" cy="1371600"/>
        </a:xfrm>
        <a:prstGeom prst="ellipse">
          <a:avLst/>
        </a:prstGeom>
        <a:solidFill>
          <a:srgbClr val="80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Biological Resources</a:t>
          </a:r>
          <a:endParaRPr lang="en-US" sz="1800" kern="1200" dirty="0"/>
        </a:p>
      </dsp:txBody>
      <dsp:txXfrm>
        <a:off x="2141455" y="1684390"/>
        <a:ext cx="969868" cy="969868"/>
      </dsp:txXfrm>
    </dsp:sp>
    <dsp:sp modelId="{A1757C60-5162-43B7-A97E-9AA5CB8E8DA7}">
      <dsp:nvSpPr>
        <dsp:cNvPr id="0" name=""/>
        <dsp:cNvSpPr/>
      </dsp:nvSpPr>
      <dsp:spPr>
        <a:xfrm rot="13151047">
          <a:off x="614857" y="1197179"/>
          <a:ext cx="1667441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667441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06892" y="1167583"/>
        <a:ext cx="83372" cy="83372"/>
      </dsp:txXfrm>
    </dsp:sp>
    <dsp:sp modelId="{1BB03143-6606-4B45-B79D-6E62D43A8960}">
      <dsp:nvSpPr>
        <dsp:cNvPr id="0" name=""/>
        <dsp:cNvSpPr/>
      </dsp:nvSpPr>
      <dsp:spPr>
        <a:xfrm>
          <a:off x="60365" y="337031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Birds</a:t>
          </a:r>
          <a:endParaRPr lang="en-US" sz="1200" kern="1200" dirty="0"/>
        </a:p>
      </dsp:txBody>
      <dsp:txXfrm>
        <a:off x="77882" y="354548"/>
        <a:ext cx="1041461" cy="323795"/>
      </dsp:txXfrm>
    </dsp:sp>
    <dsp:sp modelId="{59CF7990-130D-4AB7-BDFF-D43D9E3004FC}">
      <dsp:nvSpPr>
        <dsp:cNvPr id="0" name=""/>
        <dsp:cNvSpPr/>
      </dsp:nvSpPr>
      <dsp:spPr>
        <a:xfrm rot="12552754">
          <a:off x="790159" y="1499999"/>
          <a:ext cx="1321703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321703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17968" y="1479046"/>
        <a:ext cx="66085" cy="66085"/>
      </dsp:txXfrm>
    </dsp:sp>
    <dsp:sp modelId="{ACCF665D-4F04-4505-B28C-4B930DA3F680}">
      <dsp:nvSpPr>
        <dsp:cNvPr id="0" name=""/>
        <dsp:cNvSpPr/>
      </dsp:nvSpPr>
      <dsp:spPr>
        <a:xfrm>
          <a:off x="60356" y="856035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Fish</a:t>
          </a:r>
          <a:endParaRPr lang="en-US" sz="1200" kern="1200" dirty="0"/>
        </a:p>
      </dsp:txBody>
      <dsp:txXfrm>
        <a:off x="77873" y="873552"/>
        <a:ext cx="1041461" cy="323795"/>
      </dsp:txXfrm>
    </dsp:sp>
    <dsp:sp modelId="{B64F8FE6-5706-4FF5-8110-2E58191081F2}">
      <dsp:nvSpPr>
        <dsp:cNvPr id="0" name=""/>
        <dsp:cNvSpPr/>
      </dsp:nvSpPr>
      <dsp:spPr>
        <a:xfrm rot="11812094">
          <a:off x="974877" y="1810668"/>
          <a:ext cx="1017099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017099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57999" y="1797330"/>
        <a:ext cx="50854" cy="50854"/>
      </dsp:txXfrm>
    </dsp:sp>
    <dsp:sp modelId="{CB65AE2B-698F-4A08-A1F4-4FC43EC90A70}">
      <dsp:nvSpPr>
        <dsp:cNvPr id="0" name=""/>
        <dsp:cNvSpPr/>
      </dsp:nvSpPr>
      <dsp:spPr>
        <a:xfrm>
          <a:off x="60351" y="1375047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Habitats</a:t>
          </a:r>
          <a:endParaRPr lang="en-US" sz="1200" kern="1200" dirty="0"/>
        </a:p>
      </dsp:txBody>
      <dsp:txXfrm>
        <a:off x="77868" y="1392564"/>
        <a:ext cx="1041461" cy="323795"/>
      </dsp:txXfrm>
    </dsp:sp>
    <dsp:sp modelId="{0DA23D58-7C16-4484-B730-23A3BC5455C9}">
      <dsp:nvSpPr>
        <dsp:cNvPr id="0" name=""/>
        <dsp:cNvSpPr/>
      </dsp:nvSpPr>
      <dsp:spPr>
        <a:xfrm rot="10962378">
          <a:off x="1131066" y="2105713"/>
          <a:ext cx="810739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810739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516168" y="2097535"/>
        <a:ext cx="40536" cy="40536"/>
      </dsp:txXfrm>
    </dsp:sp>
    <dsp:sp modelId="{2042BDF8-B1AE-4AE1-B752-7C1E0FE39E90}">
      <dsp:nvSpPr>
        <dsp:cNvPr id="0" name=""/>
        <dsp:cNvSpPr/>
      </dsp:nvSpPr>
      <dsp:spPr>
        <a:xfrm>
          <a:off x="60355" y="1894058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Invertebrates</a:t>
          </a:r>
          <a:endParaRPr lang="en-US" sz="1200" kern="1200" dirty="0"/>
        </a:p>
      </dsp:txBody>
      <dsp:txXfrm>
        <a:off x="77872" y="1911575"/>
        <a:ext cx="1041461" cy="323795"/>
      </dsp:txXfrm>
    </dsp:sp>
    <dsp:sp modelId="{140CDDB5-19C5-43BE-AA79-B530224E6ED9}">
      <dsp:nvSpPr>
        <dsp:cNvPr id="0" name=""/>
        <dsp:cNvSpPr/>
      </dsp:nvSpPr>
      <dsp:spPr>
        <a:xfrm rot="10092770">
          <a:off x="1045121" y="2391256"/>
          <a:ext cx="919625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919625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81943" y="2380355"/>
        <a:ext cx="45981" cy="45981"/>
      </dsp:txXfrm>
    </dsp:sp>
    <dsp:sp modelId="{7FC22E4F-E740-427F-A1B1-57CC7191DCF8}">
      <dsp:nvSpPr>
        <dsp:cNvPr id="0" name=""/>
        <dsp:cNvSpPr/>
      </dsp:nvSpPr>
      <dsp:spPr>
        <a:xfrm>
          <a:off x="60348" y="2413063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Marine Mammals</a:t>
          </a:r>
          <a:endParaRPr lang="en-US" sz="1200" kern="1200" dirty="0"/>
        </a:p>
      </dsp:txBody>
      <dsp:txXfrm>
        <a:off x="77865" y="2430580"/>
        <a:ext cx="1041461" cy="323795"/>
      </dsp:txXfrm>
    </dsp:sp>
    <dsp:sp modelId="{04D8A3E5-034F-4E04-93EC-F40F32896400}">
      <dsp:nvSpPr>
        <dsp:cNvPr id="0" name=""/>
        <dsp:cNvSpPr/>
      </dsp:nvSpPr>
      <dsp:spPr>
        <a:xfrm rot="9304752">
          <a:off x="856297" y="2699912"/>
          <a:ext cx="1204207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204207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28295" y="2681896"/>
        <a:ext cx="60210" cy="60210"/>
      </dsp:txXfrm>
    </dsp:sp>
    <dsp:sp modelId="{091DF8D7-3547-4065-9CD5-99BF7CD01421}">
      <dsp:nvSpPr>
        <dsp:cNvPr id="0" name=""/>
        <dsp:cNvSpPr/>
      </dsp:nvSpPr>
      <dsp:spPr>
        <a:xfrm>
          <a:off x="60354" y="2932072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Reptiles</a:t>
          </a:r>
          <a:endParaRPr lang="en-US" sz="1200" kern="1200" dirty="0"/>
        </a:p>
      </dsp:txBody>
      <dsp:txXfrm>
        <a:off x="77871" y="2949589"/>
        <a:ext cx="1041461" cy="323795"/>
      </dsp:txXfrm>
    </dsp:sp>
    <dsp:sp modelId="{80C3E2A3-4810-4103-A4CD-D6E5CBF2F937}">
      <dsp:nvSpPr>
        <dsp:cNvPr id="0" name=""/>
        <dsp:cNvSpPr/>
      </dsp:nvSpPr>
      <dsp:spPr>
        <a:xfrm rot="8653456">
          <a:off x="679767" y="3006868"/>
          <a:ext cx="1535047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535047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arrow" w="med" len="med"/>
          <a:tailEnd type="none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408914" y="2980582"/>
        <a:ext cx="76752" cy="76752"/>
      </dsp:txXfrm>
    </dsp:sp>
    <dsp:sp modelId="{2BF7EF35-46BB-40F6-BD25-4808E74D2132}">
      <dsp:nvSpPr>
        <dsp:cNvPr id="0" name=""/>
        <dsp:cNvSpPr/>
      </dsp:nvSpPr>
      <dsp:spPr>
        <a:xfrm>
          <a:off x="60362" y="3451085"/>
          <a:ext cx="1076495" cy="358829"/>
        </a:xfrm>
        <a:prstGeom prst="roundRect">
          <a:avLst/>
        </a:prstGeom>
        <a:solidFill>
          <a:srgbClr val="0064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Terrestrial Mammals</a:t>
          </a:r>
          <a:endParaRPr lang="en-US" sz="1200" kern="1200" dirty="0"/>
        </a:p>
      </dsp:txBody>
      <dsp:txXfrm>
        <a:off x="77879" y="3468602"/>
        <a:ext cx="1041461" cy="323795"/>
      </dsp:txXfrm>
    </dsp:sp>
    <dsp:sp modelId="{228DA7E7-5A05-4E21-A0BA-F4288075D01F}">
      <dsp:nvSpPr>
        <dsp:cNvPr id="0" name=""/>
        <dsp:cNvSpPr/>
      </dsp:nvSpPr>
      <dsp:spPr>
        <a:xfrm rot="2183668">
          <a:off x="3062737" y="2916069"/>
          <a:ext cx="1186234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186234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26199" y="2898503"/>
        <a:ext cx="59311" cy="59311"/>
      </dsp:txXfrm>
    </dsp:sp>
    <dsp:sp modelId="{7A7898F8-84CB-4257-B80A-41CE18FEB986}">
      <dsp:nvSpPr>
        <dsp:cNvPr id="0" name=""/>
        <dsp:cNvSpPr/>
      </dsp:nvSpPr>
      <dsp:spPr>
        <a:xfrm>
          <a:off x="4044109" y="3094155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Species</a:t>
          </a:r>
          <a:endParaRPr lang="en-US" sz="900" kern="1200" dirty="0"/>
        </a:p>
      </dsp:txBody>
      <dsp:txXfrm>
        <a:off x="4178020" y="3228066"/>
        <a:ext cx="646580" cy="646580"/>
      </dsp:txXfrm>
    </dsp:sp>
    <dsp:sp modelId="{96B3A1ED-790B-4D43-9D88-BAED7C1A7E78}">
      <dsp:nvSpPr>
        <dsp:cNvPr id="0" name=""/>
        <dsp:cNvSpPr/>
      </dsp:nvSpPr>
      <dsp:spPr>
        <a:xfrm rot="737955">
          <a:off x="3287544" y="2385969"/>
          <a:ext cx="775965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775965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6127" y="2378659"/>
        <a:ext cx="38798" cy="38798"/>
      </dsp:txXfrm>
    </dsp:sp>
    <dsp:sp modelId="{81A7519B-9441-45B6-8A64-5541C8A8BDCA}">
      <dsp:nvSpPr>
        <dsp:cNvPr id="0" name=""/>
        <dsp:cNvSpPr/>
      </dsp:nvSpPr>
      <dsp:spPr>
        <a:xfrm>
          <a:off x="4044110" y="2120896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Seasonality</a:t>
          </a:r>
          <a:endParaRPr lang="en-US" sz="800" kern="1200" dirty="0"/>
        </a:p>
      </dsp:txBody>
      <dsp:txXfrm>
        <a:off x="4178021" y="2254807"/>
        <a:ext cx="646580" cy="646580"/>
      </dsp:txXfrm>
    </dsp:sp>
    <dsp:sp modelId="{6BDF5E14-3347-45ED-AF6B-DFD6B1A5D704}">
      <dsp:nvSpPr>
        <dsp:cNvPr id="0" name=""/>
        <dsp:cNvSpPr/>
      </dsp:nvSpPr>
      <dsp:spPr>
        <a:xfrm rot="20565596">
          <a:off x="3262953" y="1832447"/>
          <a:ext cx="820128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820128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2514" y="1824033"/>
        <a:ext cx="41006" cy="41006"/>
      </dsp:txXfrm>
    </dsp:sp>
    <dsp:sp modelId="{13790A0E-2615-4415-B00C-38FA03984AC1}">
      <dsp:nvSpPr>
        <dsp:cNvPr id="0" name=""/>
        <dsp:cNvSpPr/>
      </dsp:nvSpPr>
      <dsp:spPr>
        <a:xfrm>
          <a:off x="4044117" y="1130298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Status</a:t>
          </a:r>
          <a:endParaRPr lang="en-US" sz="1600" kern="1200" dirty="0"/>
        </a:p>
      </dsp:txBody>
      <dsp:txXfrm>
        <a:off x="4178028" y="1264209"/>
        <a:ext cx="646580" cy="646580"/>
      </dsp:txXfrm>
    </dsp:sp>
    <dsp:sp modelId="{6FA4BAD6-28C6-4671-9DC1-41CF46127009}">
      <dsp:nvSpPr>
        <dsp:cNvPr id="0" name=""/>
        <dsp:cNvSpPr/>
      </dsp:nvSpPr>
      <dsp:spPr>
        <a:xfrm rot="19208735">
          <a:off x="3001926" y="1301413"/>
          <a:ext cx="1299338" cy="24179"/>
        </a:xfrm>
        <a:custGeom>
          <a:avLst/>
          <a:gdLst/>
          <a:ahLst/>
          <a:cxnLst/>
          <a:rect l="0" t="0" r="0" b="0"/>
          <a:pathLst>
            <a:path>
              <a:moveTo>
                <a:pt x="0" y="12089"/>
              </a:moveTo>
              <a:lnTo>
                <a:pt x="1299338" y="12089"/>
              </a:lnTo>
            </a:path>
          </a:pathLst>
        </a:custGeom>
        <a:noFill/>
        <a:ln w="25400" cap="flat" cmpd="sng" algn="ctr">
          <a:solidFill>
            <a:srgbClr val="CC9900"/>
          </a:solidFill>
          <a:prstDash val="solid"/>
          <a:headEnd type="none" w="med" len="med"/>
          <a:tailEnd type="arrow" w="med" len="me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19112" y="1281020"/>
        <a:ext cx="64966" cy="64966"/>
      </dsp:txXfrm>
    </dsp:sp>
    <dsp:sp modelId="{B6E27B84-55D2-4C3C-B673-CDE57D35442F}">
      <dsp:nvSpPr>
        <dsp:cNvPr id="0" name=""/>
        <dsp:cNvSpPr/>
      </dsp:nvSpPr>
      <dsp:spPr>
        <a:xfrm>
          <a:off x="4044111" y="146976"/>
          <a:ext cx="914402" cy="914402"/>
        </a:xfrm>
        <a:prstGeom prst="ellipse">
          <a:avLst/>
        </a:prstGeom>
        <a:solidFill>
          <a:srgbClr val="6633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Source</a:t>
          </a:r>
          <a:endParaRPr lang="en-US" sz="1600" kern="1200" dirty="0"/>
        </a:p>
      </dsp:txBody>
      <dsp:txXfrm>
        <a:off x="4178022" y="280887"/>
        <a:ext cx="646580" cy="646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l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l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" charset="0"/>
              </a:defRPr>
            </a:lvl1pPr>
          </a:lstStyle>
          <a:p>
            <a:fld id="{349AC1F9-BE8B-4916-92EA-F38B294A0C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94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l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>
            <a:lvl1pPr algn="r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l" defTabSz="931506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167" tIns="46583" rIns="93167" bIns="46583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Times New Roman" pitchFamily="1" charset="0"/>
              </a:defRPr>
            </a:lvl1pPr>
          </a:lstStyle>
          <a:p>
            <a:fld id="{88D8A713-A926-4CFB-839D-C5CB7337FC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605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8A713-A926-4CFB-839D-C5CB7337FC9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302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09AAFB73-AC43-4E1D-A9CF-2735B322C384}" type="slidenum">
              <a:rPr lang="en-US" sz="1200">
                <a:latin typeface="Times New Roman" pitchFamily="1" charset="0"/>
              </a:rPr>
              <a:pPr/>
              <a:t>2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1E53124E-A32F-4407-9D26-DC70AF7E1194}" type="slidenum">
              <a:rPr lang="en-US" sz="1200">
                <a:latin typeface="Times New Roman" pitchFamily="1" charset="0"/>
              </a:rPr>
              <a:pPr/>
              <a:t>3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BAFC4D53-233F-470B-B4AC-46C7F4382259}" type="slidenum">
              <a:rPr lang="en-US" sz="1200">
                <a:latin typeface="Times New Roman" pitchFamily="1" charset="0"/>
              </a:rPr>
              <a:pPr/>
              <a:t>4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BAFC4D53-233F-470B-B4AC-46C7F4382259}" type="slidenum">
              <a:rPr lang="en-US" sz="1200">
                <a:latin typeface="Times New Roman" pitchFamily="1" charset="0"/>
              </a:rPr>
              <a:pPr/>
              <a:t>5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B00E3C6A-40BD-4DBB-ABAE-A63397E3BF7A}" type="slidenum">
              <a:rPr lang="en-US" sz="1200">
                <a:latin typeface="Times New Roman" pitchFamily="1" charset="0"/>
              </a:rPr>
              <a:pPr/>
              <a:t>6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8A713-A926-4CFB-839D-C5CB7337FC9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Times New Roman" pitchFamily="1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37931725" indent="-37474525" defTabSz="930275"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fld id="{A8731AC2-5FF5-4E2F-8BB2-53BE037855D6}" type="slidenum">
              <a:rPr lang="en-US" sz="1200">
                <a:latin typeface="Times New Roman" pitchFamily="1" charset="0"/>
              </a:rPr>
              <a:pPr/>
              <a:t>9</a:t>
            </a:fld>
            <a:endParaRPr lang="en-US" sz="1200">
              <a:latin typeface="Times New Roman" pitchFamily="1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229600" cy="5181600"/>
          </a:xfrm>
          <a:prstGeom prst="rect">
            <a:avLst/>
          </a:prstGeom>
          <a:gradFill flip="none" rotWithShape="1">
            <a:gsLst>
              <a:gs pos="0">
                <a:srgbClr val="31619E"/>
              </a:gs>
              <a:gs pos="100000">
                <a:schemeClr val="accent1"/>
              </a:gs>
            </a:gsLst>
            <a:lin ang="16200000" scaled="0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6065838"/>
            <a:ext cx="9144000" cy="792162"/>
          </a:xfrm>
          <a:prstGeom prst="rect">
            <a:avLst/>
          </a:prstGeom>
          <a:solidFill>
            <a:srgbClr val="31619E"/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165225"/>
          </a:xfrm>
        </p:spPr>
        <p:txBody>
          <a:bodyPr/>
          <a:lstStyle>
            <a:lvl1pPr>
              <a:defR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7096" y="6127690"/>
            <a:ext cx="679704" cy="679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504668" y="6272359"/>
            <a:ext cx="626745" cy="32004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6234100"/>
            <a:ext cx="721683" cy="455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95400" y="6324600"/>
            <a:ext cx="16002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fld id="{D1606285-F3F2-4DBC-8827-6F0A706EC657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fld id="{0C3D6A21-8090-4535-945E-A47E2B77E8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86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0" y="377825"/>
            <a:ext cx="7785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2057400"/>
            <a:ext cx="75057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95400" y="6324600"/>
            <a:ext cx="16002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fld id="{71BFFBE5-D307-4FA7-9E1C-C1A246E3A635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>
                    <a:tint val="75000"/>
                  </a:schemeClr>
                </a:solidFill>
                <a:latin typeface="Times" charset="0"/>
              </a:defRPr>
            </a:lvl1pPr>
          </a:lstStyle>
          <a:p>
            <a:fld id="{26D8B8A5-7938-4820-A96B-62D9247BE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286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801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larg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449" y="223837"/>
            <a:ext cx="7199413" cy="8257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-355701" y="-58522"/>
            <a:ext cx="6172201" cy="2438400"/>
            <a:chOff x="-369888" y="304800"/>
            <a:chExt cx="6172201" cy="2438400"/>
          </a:xfrm>
        </p:grpSpPr>
        <p:sp>
          <p:nvSpPr>
            <p:cNvPr id="9" name="Oval 7"/>
            <p:cNvSpPr>
              <a:spLocks noChangeArrowheads="1"/>
            </p:cNvSpPr>
            <p:nvPr userDrawn="1"/>
          </p:nvSpPr>
          <p:spPr bwMode="auto">
            <a:xfrm>
              <a:off x="412750" y="1109663"/>
              <a:ext cx="573088" cy="569912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rgbClr val="070A4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>
              <a:off x="771525" y="1385888"/>
              <a:ext cx="5030788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1" name="Oval 8"/>
            <p:cNvSpPr>
              <a:spLocks noChangeArrowheads="1"/>
            </p:cNvSpPr>
            <p:nvPr userDrawn="1"/>
          </p:nvSpPr>
          <p:spPr bwMode="auto">
            <a:xfrm>
              <a:off x="569913" y="1273175"/>
              <a:ext cx="260350" cy="24765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 userDrawn="1"/>
          </p:nvSpPr>
          <p:spPr bwMode="auto">
            <a:xfrm>
              <a:off x="-369888" y="1385888"/>
              <a:ext cx="2286001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 userDrawn="1"/>
          </p:nvSpPr>
          <p:spPr bwMode="auto">
            <a:xfrm>
              <a:off x="685800" y="304800"/>
              <a:ext cx="26988" cy="2438400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299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74638"/>
            <a:ext cx="7848600" cy="1401762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Long titles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1981200"/>
            <a:ext cx="7848600" cy="443048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369888" y="729082"/>
            <a:ext cx="6172201" cy="2438400"/>
            <a:chOff x="-369888" y="304800"/>
            <a:chExt cx="6172201" cy="2438400"/>
          </a:xfrm>
        </p:grpSpPr>
        <p:sp>
          <p:nvSpPr>
            <p:cNvPr id="5" name="Oval 7"/>
            <p:cNvSpPr>
              <a:spLocks noChangeArrowheads="1"/>
            </p:cNvSpPr>
            <p:nvPr userDrawn="1"/>
          </p:nvSpPr>
          <p:spPr bwMode="auto">
            <a:xfrm>
              <a:off x="412750" y="1109663"/>
              <a:ext cx="573088" cy="569912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rgbClr val="070A4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 userDrawn="1"/>
          </p:nvSpPr>
          <p:spPr bwMode="auto">
            <a:xfrm>
              <a:off x="771525" y="1385888"/>
              <a:ext cx="5030788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8" name="Oval 8"/>
            <p:cNvSpPr>
              <a:spLocks noChangeArrowheads="1"/>
            </p:cNvSpPr>
            <p:nvPr userDrawn="1"/>
          </p:nvSpPr>
          <p:spPr bwMode="auto">
            <a:xfrm>
              <a:off x="569913" y="1273175"/>
              <a:ext cx="260350" cy="24765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>
              <a:off x="-369888" y="1385888"/>
              <a:ext cx="2286001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 userDrawn="1"/>
          </p:nvSpPr>
          <p:spPr bwMode="auto">
            <a:xfrm>
              <a:off x="685800" y="304800"/>
              <a:ext cx="26988" cy="2438400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- no st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10207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1600200"/>
            <a:ext cx="7848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205663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1600200"/>
            <a:ext cx="78486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-369888" y="304800"/>
            <a:ext cx="6172201" cy="2438400"/>
            <a:chOff x="-369888" y="304800"/>
            <a:chExt cx="6172201" cy="2438400"/>
          </a:xfrm>
        </p:grpSpPr>
        <p:sp>
          <p:nvSpPr>
            <p:cNvPr id="16" name="Oval 7"/>
            <p:cNvSpPr>
              <a:spLocks noChangeArrowheads="1"/>
            </p:cNvSpPr>
            <p:nvPr userDrawn="1"/>
          </p:nvSpPr>
          <p:spPr bwMode="auto">
            <a:xfrm>
              <a:off x="412750" y="1109663"/>
              <a:ext cx="573088" cy="569912"/>
            </a:xfrm>
            <a:prstGeom prst="ellipse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rgbClr val="070A40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7" name="Rectangle 11"/>
            <p:cNvSpPr>
              <a:spLocks noChangeArrowheads="1"/>
            </p:cNvSpPr>
            <p:nvPr userDrawn="1"/>
          </p:nvSpPr>
          <p:spPr bwMode="auto">
            <a:xfrm>
              <a:off x="771525" y="1385888"/>
              <a:ext cx="5030788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 userDrawn="1"/>
          </p:nvSpPr>
          <p:spPr bwMode="auto">
            <a:xfrm>
              <a:off x="569913" y="1273175"/>
              <a:ext cx="260350" cy="24765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auto">
            <a:xfrm>
              <a:off x="-369888" y="1385888"/>
              <a:ext cx="2286001" cy="26987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auto">
            <a:xfrm>
              <a:off x="685800" y="304800"/>
              <a:ext cx="26988" cy="2438400"/>
            </a:xfrm>
            <a:prstGeom prst="rect">
              <a:avLst/>
            </a:prstGeom>
            <a:gradFill rotWithShape="0">
              <a:gsLst>
                <a:gs pos="0">
                  <a:schemeClr val="bg1">
                    <a:alpha val="0"/>
                  </a:schemeClr>
                </a:gs>
                <a:gs pos="50000">
                  <a:schemeClr val="bg1">
                    <a:gamma/>
                    <a:tint val="0"/>
                    <a:invGamma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CO" sz="1800">
                <a:latin typeface="Arial" pitchFamily="34" charset="0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ta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95400" y="6324600"/>
            <a:ext cx="16002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fld id="{3D272075-5269-4C0D-ACBE-71BEE92BF08B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" charset="0"/>
              </a:defRPr>
            </a:lvl1pPr>
          </a:lstStyle>
          <a:p>
            <a:fld id="{7C46FA37-8193-4DA6-8F9A-DA31630335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9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484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025" y="223838"/>
            <a:ext cx="8229600" cy="640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88950" y="932156"/>
            <a:ext cx="8194675" cy="5752808"/>
          </a:xfr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xfrm>
            <a:off x="1295400" y="6324600"/>
            <a:ext cx="1600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1BFFBE5-D307-4FA7-9E1C-C1A246E3A635}" type="datetime1">
              <a:rPr lang="en-US" smtClean="0"/>
              <a:pPr/>
              <a:t>5/21/2012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B8A5-7938-4820-A96B-62D9247BE6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1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214F87"/>
            </a:gs>
            <a:gs pos="67000">
              <a:srgbClr val="5B82B3"/>
            </a:gs>
            <a:gs pos="100000">
              <a:srgbClr val="5B82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7924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412750" y="1109663"/>
            <a:ext cx="573088" cy="569912"/>
          </a:xfrm>
          <a:prstGeom prst="ellipse">
            <a:avLst/>
          </a:prstGeom>
          <a:gradFill rotWithShape="0">
            <a:gsLst>
              <a:gs pos="0">
                <a:schemeClr val="accent1"/>
              </a:gs>
              <a:gs pos="100000">
                <a:srgbClr val="070A40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CO" sz="180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69913" y="1273175"/>
            <a:ext cx="260350" cy="247650"/>
          </a:xfrm>
          <a:prstGeom prst="ellipse">
            <a:avLst/>
          </a:prstGeom>
          <a:gradFill rotWithShape="0">
            <a:gsLst>
              <a:gs pos="0">
                <a:schemeClr val="accent1">
                  <a:gamma/>
                  <a:tint val="0"/>
                  <a:invGamma/>
                </a:schemeClr>
              </a:gs>
              <a:gs pos="100000">
                <a:schemeClr val="accent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CO" sz="180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-369888" y="1385888"/>
            <a:ext cx="2286001" cy="26987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50000">
                <a:schemeClr val="bg1">
                  <a:gamma/>
                  <a:tint val="0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CO" sz="180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85800" y="304800"/>
            <a:ext cx="26988" cy="2438400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50000">
                <a:schemeClr val="bg1">
                  <a:gamma/>
                  <a:tint val="0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CO" sz="1800"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771525" y="1385888"/>
            <a:ext cx="5030788" cy="26987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tint val="0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CO" sz="1800">
              <a:latin typeface="Arial" pitchFamily="34" charset="0"/>
              <a:ea typeface="+mn-ea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31" r:id="rId1"/>
    <p:sldLayoutId id="2147484632" r:id="rId2"/>
    <p:sldLayoutId id="2147484633" r:id="rId3"/>
    <p:sldLayoutId id="2147484634" r:id="rId4"/>
    <p:sldLayoutId id="2147484635" r:id="rId5"/>
    <p:sldLayoutId id="2147484636" r:id="rId6"/>
    <p:sldLayoutId id="2147484637" r:id="rId7"/>
    <p:sldLayoutId id="2147484638" r:id="rId8"/>
    <p:sldLayoutId id="2147484639" r:id="rId9"/>
    <p:sldLayoutId id="2147484640" r:id="rId10"/>
    <p:sldLayoutId id="2147484641" r:id="rId11"/>
    <p:sldLayoutId id="214748464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D7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Cambria"/>
          <a:ea typeface="ＭＳ Ｐゴシック" charset="-128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0"/>
        </a:spcBef>
        <a:spcAft>
          <a:spcPts val="1200"/>
        </a:spcAft>
        <a:buClr>
          <a:srgbClr val="FFD700"/>
        </a:buClr>
        <a:buSzPct val="120000"/>
        <a:buFont typeface="Arial" charset="0"/>
        <a:buChar char="•"/>
        <a:defRPr sz="32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1pPr>
      <a:lvl2pPr marL="857250" indent="-28575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–"/>
        <a:defRPr sz="28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2pPr>
      <a:lvl3pPr marL="11430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•"/>
        <a:defRPr sz="2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3pPr>
      <a:lvl4pPr marL="16002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–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4pPr>
      <a:lvl5pPr marL="20574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»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214F87"/>
            </a:gs>
            <a:gs pos="67000">
              <a:srgbClr val="5B82B3"/>
            </a:gs>
            <a:gs pos="100000">
              <a:srgbClr val="5B82B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274638"/>
            <a:ext cx="7924800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1600200"/>
            <a:ext cx="7924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44" r:id="rId1"/>
    <p:sldLayoutId id="2147484645" r:id="rId2"/>
    <p:sldLayoutId id="2147484646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FFD7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Cambria"/>
          <a:ea typeface="ＭＳ Ｐゴシック" charset="-128"/>
          <a:cs typeface="Cambria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mbr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0"/>
        </a:spcBef>
        <a:spcAft>
          <a:spcPts val="1200"/>
        </a:spcAft>
        <a:buClr>
          <a:srgbClr val="FFD700"/>
        </a:buClr>
        <a:buSzPct val="120000"/>
        <a:buFont typeface="Arial" charset="0"/>
        <a:buChar char="•"/>
        <a:defRPr sz="32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1pPr>
      <a:lvl2pPr marL="857250" indent="-28575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–"/>
        <a:defRPr sz="28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2pPr>
      <a:lvl3pPr marL="11430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•"/>
        <a:defRPr sz="24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3pPr>
      <a:lvl4pPr marL="16002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–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4pPr>
      <a:lvl5pPr marL="2057400" indent="-228600" algn="l" rtl="0" eaLnBrk="1" fontAlgn="base" hangingPunct="1">
        <a:lnSpc>
          <a:spcPct val="85000"/>
        </a:lnSpc>
        <a:spcBef>
          <a:spcPts val="0"/>
        </a:spcBef>
        <a:spcAft>
          <a:spcPts val="800"/>
        </a:spcAft>
        <a:buClr>
          <a:srgbClr val="FFD700"/>
        </a:buClr>
        <a:buFont typeface="Arial" charset="0"/>
        <a:buChar char="»"/>
        <a:defRPr sz="2000" kern="1200"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Times New Roman"/>
          <a:ea typeface="ＭＳ Ｐゴシック" charset="-128"/>
          <a:cs typeface="Times New Roman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019300"/>
          </a:xfrm>
        </p:spPr>
        <p:txBody>
          <a:bodyPr/>
          <a:lstStyle/>
          <a:p>
            <a:r>
              <a:rPr lang="en-US" dirty="0">
                <a:latin typeface="Calibri" pitchFamily="1" charset="0"/>
              </a:rPr>
              <a:t>Shoreline, Biology, and Human-Use Data Collection and </a:t>
            </a:r>
            <a:r>
              <a:rPr lang="en-US" dirty="0" smtClean="0">
                <a:latin typeface="Calibri" pitchFamily="1" charset="0"/>
              </a:rPr>
              <a:t>Integration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838" y="4114799"/>
            <a:ext cx="6400800" cy="1466851"/>
          </a:xfrm>
        </p:spPr>
        <p:txBody>
          <a:bodyPr/>
          <a:lstStyle/>
          <a:p>
            <a:r>
              <a:rPr lang="en-US" sz="2800" dirty="0" smtClean="0">
                <a:solidFill>
                  <a:srgbClr val="0B1069"/>
                </a:solidFill>
                <a:latin typeface="Calibri" pitchFamily="1" charset="0"/>
              </a:rPr>
              <a:t>Research Planning, Inc.</a:t>
            </a:r>
          </a:p>
          <a:p>
            <a:r>
              <a:rPr lang="en-US" sz="2400" dirty="0" smtClean="0">
                <a:solidFill>
                  <a:srgbClr val="0B1069"/>
                </a:solidFill>
                <a:latin typeface="Calibri" pitchFamily="1" charset="0"/>
              </a:rPr>
              <a:t>Christine </a:t>
            </a:r>
            <a:r>
              <a:rPr lang="en-US" sz="2400" dirty="0">
                <a:solidFill>
                  <a:srgbClr val="0B1069"/>
                </a:solidFill>
                <a:latin typeface="Calibri" pitchFamily="1" charset="0"/>
              </a:rPr>
              <a:t>Boring, Chris Locke, Jacqui </a:t>
            </a:r>
            <a:r>
              <a:rPr lang="en-US" sz="2400" dirty="0" smtClean="0">
                <a:solidFill>
                  <a:srgbClr val="0B1069"/>
                </a:solidFill>
                <a:latin typeface="Calibri" pitchFamily="1" charset="0"/>
              </a:rPr>
              <a:t>Michel</a:t>
            </a:r>
            <a:r>
              <a:rPr lang="en-US" sz="2400" dirty="0" smtClean="0">
                <a:solidFill>
                  <a:srgbClr val="0B1069"/>
                </a:solidFill>
              </a:rPr>
              <a:t>, </a:t>
            </a:r>
            <a:r>
              <a:rPr lang="en-US" sz="2400" dirty="0" smtClean="0">
                <a:solidFill>
                  <a:srgbClr val="0B1069"/>
                </a:solidFill>
                <a:latin typeface="Calibri" pitchFamily="1" charset="0"/>
              </a:rPr>
              <a:t>Zach </a:t>
            </a:r>
            <a:r>
              <a:rPr lang="en-US" sz="2400" dirty="0">
                <a:solidFill>
                  <a:srgbClr val="0B1069"/>
                </a:solidFill>
                <a:latin typeface="Calibri" pitchFamily="1" charset="0"/>
              </a:rPr>
              <a:t>Nixon, Jennifer Weaver, Mark </a:t>
            </a:r>
            <a:r>
              <a:rPr lang="en-US" sz="2400" dirty="0" smtClean="0">
                <a:solidFill>
                  <a:srgbClr val="0B1069"/>
                </a:solidFill>
                <a:latin typeface="Calibri" pitchFamily="1" charset="0"/>
              </a:rPr>
              <a:t>White </a:t>
            </a:r>
            <a:endParaRPr lang="en-US" sz="2400" dirty="0">
              <a:solidFill>
                <a:srgbClr val="0B1069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 bwMode="auto">
          <a:xfrm>
            <a:off x="1366838" y="2844800"/>
            <a:ext cx="64008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FFD700"/>
              </a:buClr>
              <a:buSzPct val="120000"/>
              <a:buFont typeface="Arial" charset="0"/>
              <a:buNone/>
              <a:defRPr sz="3200" kern="12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1pPr>
            <a:lvl2pPr marL="4572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2pPr>
            <a:lvl3pPr marL="9144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3pPr>
            <a:lvl4pPr marL="13716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4pPr>
            <a:lvl5pPr marL="18288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alibri" pitchFamily="1" charset="0"/>
              </a:rPr>
              <a:t>Current Practices, Challenges, and Future Perspectives</a:t>
            </a:r>
            <a:endParaRPr lang="en-US" dirty="0"/>
          </a:p>
        </p:txBody>
      </p:sp>
      <p:sp>
        <p:nvSpPr>
          <p:cNvPr id="7" name="Subtitle 4"/>
          <p:cNvSpPr txBox="1">
            <a:spLocks/>
          </p:cNvSpPr>
          <p:nvPr/>
        </p:nvSpPr>
        <p:spPr bwMode="auto">
          <a:xfrm>
            <a:off x="1366838" y="6181724"/>
            <a:ext cx="6400800" cy="485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Clr>
                <a:srgbClr val="FFD700"/>
              </a:buClr>
              <a:buSzPct val="120000"/>
              <a:buFont typeface="Arial" charset="0"/>
              <a:buNone/>
              <a:defRPr sz="3200" kern="120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1pPr>
            <a:lvl2pPr marL="4572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2pPr>
            <a:lvl3pPr marL="9144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3pPr>
            <a:lvl4pPr marL="13716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4pPr>
            <a:lvl5pPr marL="1828800" indent="0" algn="ctr" rtl="0" eaLnBrk="1" fontAlgn="base" hangingPunct="1">
              <a:lnSpc>
                <a:spcPct val="85000"/>
              </a:lnSpc>
              <a:spcBef>
                <a:spcPts val="0"/>
              </a:spcBef>
              <a:spcAft>
                <a:spcPts val="800"/>
              </a:spcAft>
              <a:buClr>
                <a:srgbClr val="FFD700"/>
              </a:buClr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ea typeface="ＭＳ Ｐゴシック" charset="-128"/>
                <a:cs typeface="Times New Roman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rgbClr val="0B1069"/>
                </a:solidFill>
              </a:rPr>
              <a:t>ESI Workshop, Mobile AL, May 2012</a:t>
            </a:r>
            <a:endParaRPr lang="en-US" sz="2400" dirty="0">
              <a:solidFill>
                <a:srgbClr val="0B10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4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RPI’s role in ESIs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 eaLnBrk="1" hangingPunct="1">
              <a:lnSpc>
                <a:spcPct val="85000"/>
              </a:lnSpc>
            </a:pPr>
            <a:r>
              <a:rPr lang="en-US" dirty="0" smtClean="0"/>
              <a:t> Data developers for ESI products</a:t>
            </a:r>
          </a:p>
          <a:p>
            <a:pPr marL="400050" lvl="1" indent="0" eaLnBrk="1" hangingPunct="1">
              <a:lnSpc>
                <a:spcPct val="85000"/>
              </a:lnSpc>
            </a:pPr>
            <a:r>
              <a:rPr lang="en-US" dirty="0" smtClean="0"/>
              <a:t> Following the current ESI Standards</a:t>
            </a:r>
          </a:p>
          <a:p>
            <a:pPr marL="400050" lvl="1" indent="0" eaLnBrk="1" hangingPunct="1">
              <a:lnSpc>
                <a:spcPct val="85000"/>
              </a:lnSpc>
            </a:pPr>
            <a:r>
              <a:rPr lang="en-US" dirty="0" smtClean="0"/>
              <a:t> Customized in-house tools</a:t>
            </a:r>
          </a:p>
          <a:p>
            <a:pPr marL="0" indent="0" eaLnBrk="1" hangingPunct="1">
              <a:lnSpc>
                <a:spcPct val="85000"/>
              </a:lnSpc>
            </a:pPr>
            <a:endParaRPr lang="en-US" dirty="0" smtClean="0"/>
          </a:p>
          <a:p>
            <a:pPr marL="0" indent="0" eaLnBrk="1" hangingPunct="1">
              <a:lnSpc>
                <a:spcPct val="85000"/>
              </a:lnSpc>
            </a:pPr>
            <a:r>
              <a:rPr lang="en-US" dirty="0" smtClean="0"/>
              <a:t> RPI is an End-User</a:t>
            </a:r>
          </a:p>
          <a:p>
            <a:pPr marL="400050" lvl="1" indent="0" eaLnBrk="1" hangingPunct="1">
              <a:lnSpc>
                <a:spcPct val="85000"/>
              </a:lnSpc>
            </a:pPr>
            <a:r>
              <a:rPr lang="en-US" dirty="0" smtClean="0"/>
              <a:t> Use all products (PDFs, GDBs, Tools)</a:t>
            </a:r>
          </a:p>
          <a:p>
            <a:pPr marL="0" indent="0" eaLnBrk="1" hangingPunct="1">
              <a:lnSpc>
                <a:spcPct val="85000"/>
              </a:lnSpc>
            </a:pPr>
            <a:r>
              <a:rPr lang="en-US" dirty="0" smtClean="0"/>
              <a:t> Planning and response</a:t>
            </a:r>
          </a:p>
          <a:p>
            <a:pPr marL="400050" lvl="1" indent="0" eaLnBrk="1" hangingPunct="1">
              <a:lnSpc>
                <a:spcPct val="85000"/>
              </a:lnSpc>
            </a:pPr>
            <a:r>
              <a:rPr lang="en-US" dirty="0" smtClean="0"/>
              <a:t> Resources at Risk (RAR) reports -  100+ RARs written per year</a:t>
            </a:r>
          </a:p>
          <a:p>
            <a:pPr marL="400050" lvl="1" indent="0" eaLnBrk="1" hangingPunct="1">
              <a:lnSpc>
                <a:spcPct val="85000"/>
              </a:lnSpc>
            </a:pPr>
            <a:r>
              <a:rPr lang="en-US" dirty="0" smtClean="0"/>
              <a:t> Support of STRs</a:t>
            </a:r>
          </a:p>
          <a:p>
            <a:pPr marL="400050" lvl="1" indent="0" eaLnBrk="1" hangingPunct="1">
              <a:lnSpc>
                <a:spcPct val="85000"/>
              </a:lnSpc>
              <a:buFont typeface="Arial" charset="0"/>
              <a:buNone/>
            </a:pPr>
            <a:endParaRPr lang="en-US" dirty="0" smtClean="0"/>
          </a:p>
          <a:p>
            <a:pPr marL="0" indent="0" eaLnBrk="1" hangingPunct="1">
              <a:lnSpc>
                <a:spcPct val="85000"/>
              </a:lnSpc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ESI Overview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National Standard! - “spill contingency planning requirements of the Oil Pollution of 1990 (OPA 90)…”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Information for sensitive resources for establishing protection priorities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Shoreline type and ranking based on sensitivity to oil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Biological resources sensitive to anthropogenic disturbances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Human-use resources</a:t>
            </a:r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98525" y="1879600"/>
            <a:ext cx="7764462" cy="4089400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Main Components</a:t>
            </a:r>
          </a:p>
        </p:txBody>
      </p:sp>
      <p:graphicFrame>
        <p:nvGraphicFramePr>
          <p:cNvPr id="4" name="Content Placeholder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61066249"/>
              </p:ext>
            </p:extLst>
          </p:nvPr>
        </p:nvGraphicFramePr>
        <p:xfrm>
          <a:off x="3171075" y="1879600"/>
          <a:ext cx="5491912" cy="410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032540" y="1939157"/>
            <a:ext cx="1527348" cy="3949002"/>
          </a:xfrm>
          <a:prstGeom prst="rect">
            <a:avLst/>
          </a:prstGeom>
          <a:solidFill>
            <a:srgbClr val="006400"/>
          </a:solidFill>
          <a:ln>
            <a:solidFill>
              <a:srgbClr val="006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Biology data from resource experts and digital data sets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625726" y="1939157"/>
            <a:ext cx="452437" cy="3959225"/>
          </a:xfrm>
          <a:prstGeom prst="rightBrace">
            <a:avLst/>
          </a:prstGeom>
          <a:ln w="28575">
            <a:solidFill>
              <a:srgbClr val="00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8525" y="1095375"/>
            <a:ext cx="4360862" cy="64293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ESI shoreline classification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867275" y="6081712"/>
            <a:ext cx="3816350" cy="64293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Human-use data</a:t>
            </a:r>
          </a:p>
        </p:txBody>
      </p:sp>
    </p:spTree>
    <p:extLst>
      <p:ext uri="{BB962C8B-B14F-4D97-AF65-F5344CB8AC3E}">
        <p14:creationId xmlns:p14="http://schemas.microsoft.com/office/powerpoint/2010/main" val="409045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98525" y="1879600"/>
            <a:ext cx="7764462" cy="4089400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5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Main Components</a:t>
            </a:r>
          </a:p>
        </p:txBody>
      </p:sp>
      <p:graphicFrame>
        <p:nvGraphicFramePr>
          <p:cNvPr id="4" name="Content Placeholder 1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378967568"/>
              </p:ext>
            </p:extLst>
          </p:nvPr>
        </p:nvGraphicFramePr>
        <p:xfrm>
          <a:off x="3171075" y="1879600"/>
          <a:ext cx="5491912" cy="41060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>
            <a:off x="1032540" y="1939157"/>
            <a:ext cx="1527348" cy="3949002"/>
          </a:xfrm>
          <a:prstGeom prst="rect">
            <a:avLst/>
          </a:prstGeom>
          <a:solidFill>
            <a:srgbClr val="006400"/>
          </a:solidFill>
          <a:ln>
            <a:solidFill>
              <a:srgbClr val="006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Biology data from resource experts and digital data sets</a:t>
            </a:r>
          </a:p>
        </p:txBody>
      </p:sp>
      <p:sp>
        <p:nvSpPr>
          <p:cNvPr id="6" name="Right Brace 5"/>
          <p:cNvSpPr/>
          <p:nvPr/>
        </p:nvSpPr>
        <p:spPr>
          <a:xfrm>
            <a:off x="2625726" y="1939157"/>
            <a:ext cx="452437" cy="3959225"/>
          </a:xfrm>
          <a:prstGeom prst="rightBrace">
            <a:avLst/>
          </a:prstGeom>
          <a:ln w="28575">
            <a:solidFill>
              <a:srgbClr val="006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98525" y="1095375"/>
            <a:ext cx="4360862" cy="642938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ESI shoreline classification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867275" y="6081712"/>
            <a:ext cx="3816350" cy="642937"/>
          </a:xfrm>
          <a:prstGeom prst="rect">
            <a:avLst/>
          </a:prstGeom>
          <a:solidFill>
            <a:schemeClr val="bg2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Human-use data</a:t>
            </a:r>
          </a:p>
        </p:txBody>
      </p:sp>
      <p:sp>
        <p:nvSpPr>
          <p:cNvPr id="10" name="Down Arrow 9"/>
          <p:cNvSpPr/>
          <p:nvPr/>
        </p:nvSpPr>
        <p:spPr>
          <a:xfrm rot="18865548">
            <a:off x="3379084" y="747592"/>
            <a:ext cx="2513767" cy="5804330"/>
          </a:xfrm>
          <a:prstGeom prst="downArrow">
            <a:avLst/>
          </a:prstGeom>
          <a:gradFill flip="none" rotWithShape="1">
            <a:gsLst>
              <a:gs pos="0">
                <a:schemeClr val="tx1">
                  <a:lumMod val="85000"/>
                  <a:shade val="30000"/>
                  <a:satMod val="115000"/>
                </a:schemeClr>
              </a:gs>
              <a:gs pos="50000">
                <a:schemeClr val="tx1">
                  <a:lumMod val="85000"/>
                  <a:shade val="67500"/>
                  <a:satMod val="115000"/>
                </a:schemeClr>
              </a:gs>
              <a:gs pos="100000">
                <a:schemeClr val="tx1">
                  <a:lumMod val="8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0B10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 rot="2665698">
            <a:off x="2154853" y="3270173"/>
            <a:ext cx="4593283" cy="5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D7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/>
                <a:ea typeface="ＭＳ Ｐゴシック" charset="-128"/>
                <a:cs typeface="Cambria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FD700"/>
                </a:solidFill>
                <a:latin typeface="Cambria" charset="0"/>
                <a:ea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FD700"/>
                </a:solidFill>
                <a:latin typeface="Cambria" charset="0"/>
                <a:ea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FD700"/>
                </a:solidFill>
                <a:latin typeface="Cambria" charset="0"/>
                <a:ea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rgbClr val="FFD700"/>
                </a:solidFill>
                <a:latin typeface="Cambria" charset="0"/>
                <a:ea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</a:rPr>
              <a:t>ESI Data </a:t>
            </a:r>
            <a:r>
              <a:rPr lang="en-US" sz="3200" dirty="0" smtClean="0">
                <a:solidFill>
                  <a:schemeClr val="bg1"/>
                </a:solidFill>
              </a:rPr>
              <a:t>Flow</a:t>
            </a:r>
          </a:p>
        </p:txBody>
      </p:sp>
    </p:spTree>
    <p:extLst>
      <p:ext uri="{BB962C8B-B14F-4D97-AF65-F5344CB8AC3E}">
        <p14:creationId xmlns:p14="http://schemas.microsoft.com/office/powerpoint/2010/main" val="16700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Session Format</a:t>
            </a:r>
          </a:p>
        </p:txBody>
      </p:sp>
      <p:sp>
        <p:nvSpPr>
          <p:cNvPr id="23555" name="Rectangle 1027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Shoreline presentation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Breakout session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Report back from breakout groups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Biology presentation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Breakout session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Report back from breakout groups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Human-Use presentation</a:t>
            </a:r>
            <a:r>
              <a:rPr lang="en-US" sz="2800" dirty="0" smtClean="0"/>
              <a:t> with group discussion</a:t>
            </a:r>
            <a:endParaRPr lang="en-US" sz="2800" b="1" dirty="0" smtClean="0"/>
          </a:p>
          <a:p>
            <a:pPr lvl="1"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ESI Guidelines: Project Tasks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600199"/>
            <a:ext cx="7848600" cy="4657725"/>
          </a:xfrm>
        </p:spPr>
        <p:txBody>
          <a:bodyPr/>
          <a:lstStyle/>
          <a:p>
            <a:pPr marL="0" indent="0">
              <a:buFont typeface="Times" pitchFamily="1" charset="0"/>
              <a:buNone/>
            </a:pPr>
            <a:r>
              <a:rPr lang="en-US" sz="2800" dirty="0" smtClean="0"/>
              <a:t>NOAA ESI Guidelines version 3.0 outlines a  </a:t>
            </a:r>
            <a:r>
              <a:rPr lang="en-US" sz="2800" u="sng" dirty="0" smtClean="0"/>
              <a:t>TASK</a:t>
            </a:r>
            <a:r>
              <a:rPr lang="en-US" sz="2800" dirty="0" smtClean="0"/>
              <a:t> oriented approach to coastal resources mapping.</a:t>
            </a:r>
          </a:p>
          <a:p>
            <a:r>
              <a:rPr lang="en-US" sz="2400" dirty="0" smtClean="0"/>
              <a:t>Task 1 – Project set-up: Project team calibration and scheduling</a:t>
            </a:r>
          </a:p>
          <a:p>
            <a:r>
              <a:rPr lang="en-US" sz="2400" dirty="0" smtClean="0"/>
              <a:t>Task 2 – </a:t>
            </a:r>
            <a:r>
              <a:rPr lang="en-US" sz="2400" dirty="0" err="1" smtClean="0"/>
              <a:t>Basemaps</a:t>
            </a:r>
            <a:r>
              <a:rPr lang="en-US" sz="2400" dirty="0" smtClean="0"/>
              <a:t>: Using </a:t>
            </a:r>
            <a:r>
              <a:rPr lang="en-US" sz="2400" dirty="0" err="1" smtClean="0"/>
              <a:t>basemap</a:t>
            </a:r>
            <a:r>
              <a:rPr lang="en-US" sz="2400" dirty="0" smtClean="0"/>
              <a:t> layers from ESRI ArcGIS data</a:t>
            </a:r>
          </a:p>
          <a:p>
            <a:r>
              <a:rPr lang="en-US" sz="2400" dirty="0" smtClean="0"/>
              <a:t>Task 3 – Oblique Acquisition: Digital oblique photograph acquisition supported by the USCG</a:t>
            </a:r>
          </a:p>
          <a:p>
            <a:r>
              <a:rPr lang="en-US" sz="2400" dirty="0" smtClean="0"/>
              <a:t>Task 4 - ESI Classification: Shoreline integration and classification into GIS</a:t>
            </a:r>
          </a:p>
          <a:p>
            <a:pPr marL="0" indent="0"/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ESI Guidelines: Project Tasks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838200" y="1600199"/>
            <a:ext cx="7848600" cy="4733925"/>
          </a:xfrm>
        </p:spPr>
        <p:txBody>
          <a:bodyPr/>
          <a:lstStyle/>
          <a:p>
            <a:r>
              <a:rPr lang="en-US" sz="2400" dirty="0"/>
              <a:t>Task 5 – Biology/Human-use Data Collection/Compilation: Resource expert </a:t>
            </a:r>
            <a:r>
              <a:rPr lang="en-US" sz="2400" dirty="0" smtClean="0"/>
              <a:t>workshops</a:t>
            </a:r>
          </a:p>
          <a:p>
            <a:r>
              <a:rPr lang="en-US" sz="2400" dirty="0" smtClean="0"/>
              <a:t>Task 6 – Biology/Human-use Digitization: Data integrated into a GIS </a:t>
            </a:r>
          </a:p>
          <a:p>
            <a:r>
              <a:rPr lang="en-US" sz="2400" dirty="0" smtClean="0"/>
              <a:t>Task 7 – Map/Data Review: Resource experts review data during workshops</a:t>
            </a:r>
          </a:p>
          <a:p>
            <a:r>
              <a:rPr lang="en-US" sz="2400" dirty="0" smtClean="0"/>
              <a:t>Task 8 – Atlas Production: Hardcopy Resource Atlases</a:t>
            </a:r>
          </a:p>
          <a:p>
            <a:r>
              <a:rPr lang="en-US" sz="2400" dirty="0" smtClean="0"/>
              <a:t>Task 9 – Digital Product/Delivery: GIS product (data/metadata) delivery &amp; hardcopy atlases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B1069"/>
                </a:solidFill>
              </a:rPr>
              <a:t>NOAA Product Development: ArcGIS and other formats</a:t>
            </a:r>
          </a:p>
          <a:p>
            <a:pPr>
              <a:buFont typeface="Arial" charset="0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PARTICIPATION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DISCUSSION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Breakout Sessions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Shoreline and Biology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Group discussion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Human-use</a:t>
            </a:r>
          </a:p>
          <a:p>
            <a:pPr lvl="1" eaLnBrk="1" hangingPunct="1">
              <a:lnSpc>
                <a:spcPct val="80000"/>
              </a:lnSpc>
            </a:pPr>
            <a:endParaRPr lang="en-US" sz="36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3600" dirty="0" smtClean="0">
                <a:solidFill>
                  <a:srgbClr val="0B1069"/>
                </a:solidFill>
              </a:rPr>
              <a:t>We want your to hear your thoughts and ideas!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bile worksho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PI_theme_no_star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ESI workshop slide template</Template>
  <TotalTime>0</TotalTime>
  <Words>413</Words>
  <Application>Microsoft Office PowerPoint</Application>
  <PresentationFormat>On-screen Show (4:3)</PresentationFormat>
  <Paragraphs>96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Mobile workshop</vt:lpstr>
      <vt:lpstr>RPI_theme_no_star</vt:lpstr>
      <vt:lpstr>Shoreline, Biology, and Human-Use Data Collection and Integration</vt:lpstr>
      <vt:lpstr>RPI’s role in ESIs</vt:lpstr>
      <vt:lpstr>ESI Overview</vt:lpstr>
      <vt:lpstr>3 Main Components</vt:lpstr>
      <vt:lpstr>3 Main Components</vt:lpstr>
      <vt:lpstr>Session Format</vt:lpstr>
      <vt:lpstr>ESI Guidelines: Project Tasks</vt:lpstr>
      <vt:lpstr>ESI Guidelines: Project Tasks</vt:lpstr>
      <vt:lpstr>GOALS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2012-05-21T14:33:04Z</dcterms:created>
  <dcterms:modified xsi:type="dcterms:W3CDTF">2012-05-21T14:33:10Z</dcterms:modified>
</cp:coreProperties>
</file>